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5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2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2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1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8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3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8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8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8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54D6-3BD3-4AF0-8992-17DB344F8BB9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9C6F-030A-4285-8A87-3DB0EF0D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/imgres?imgurl=http://suffolkmasons.com/wp-content/uploads/2013/07/Child-ID.png&amp;imgrefurl=http://suffolkmasons.com/links/&amp;docid=kVi01k-oUIM7pM&amp;tbnid=di-ut18z1t1QdM:&amp;w=201&amp;h=198&amp;bih=614&amp;biw=1366&amp;ved=0ahUKEwjIiMGEieDMAhUh04MKHUt4CMo4rAIQMwgXKBQwFA&amp;iact=mrc&amp;uact=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suffolkmasons.com/wp-content/uploads/2013/07/Child-ID.png&amp;imgrefurl=http://suffolkmasons.com/links/&amp;docid=kVi01k-oUIM7pM&amp;tbnid=di-ut18z1t1QdM:&amp;w=201&amp;h=198&amp;bih=614&amp;biw=1366&amp;ved=0ahUKEwjIiMGEieDMAhUh04MKHUt4CMo4rAIQMwgXKBQwFA&amp;iact=mrc&amp;uact=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471" y="954157"/>
            <a:ext cx="5729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EngrvrsOldEng Bd BT" panose="03040802040708030602" pitchFamily="66" charset="0"/>
              </a:rPr>
              <a:t>Declaration of Adoption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1994" y="1693321"/>
            <a:ext cx="613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The members of &lt;Lodge Name&gt; Lodge, No. &lt;Lodge #&gt;, F. &amp; A. M. of Wisconsin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are proud to declare this Adoption of and pledge of support 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7784" y="2476738"/>
            <a:ext cx="522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Youth Group Name &amp;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0598" y="3212894"/>
            <a:ext cx="42169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to help ensure their long term success in service to others and building the leaders of tomorrow.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1400" b="1" dirty="0">
              <a:solidFill>
                <a:schemeClr val="accent5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“The Future of our Nation lies in Our Youth”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344" y="4629602"/>
            <a:ext cx="716227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4663">
              <a:tabLst>
                <a:tab pos="1482725" algn="ctr"/>
                <a:tab pos="5029200" algn="ctr"/>
              </a:tabLs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	____________________	____________________ </a:t>
            </a:r>
          </a:p>
          <a:p>
            <a:pPr algn="ctr">
              <a:tabLst>
                <a:tab pos="1482725" algn="ctr"/>
                <a:tab pos="5029200" algn="ctr"/>
              </a:tabLs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	Worshipful Master - &lt;Name&gt;	Youth Leader - &lt;Name&gt;  </a:t>
            </a:r>
          </a:p>
          <a:p>
            <a:pPr algn="ctr">
              <a:tabLst>
                <a:tab pos="1482725" algn="ctr"/>
                <a:tab pos="5029200" algn="ctr"/>
              </a:tabLst>
            </a:pPr>
            <a:endParaRPr lang="en-US" sz="1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  <a:p>
            <a:pPr algn="ctr">
              <a:tabLst>
                <a:tab pos="1482725" algn="ctr"/>
                <a:tab pos="5029200" algn="ctr"/>
              </a:tabLst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	____________________	____________________</a:t>
            </a:r>
          </a:p>
          <a:p>
            <a:pPr algn="ctr">
              <a:tabLst>
                <a:tab pos="1482725" algn="ctr"/>
                <a:tab pos="5029200" algn="ctr"/>
              </a:tabLs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	JW / Youth Group Liaison - &lt;Name&gt;	Youth Adult Leader - &lt;Name&gt;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14119" r="24078" b="16461"/>
          <a:stretch/>
        </p:blipFill>
        <p:spPr>
          <a:xfrm>
            <a:off x="970344" y="3100689"/>
            <a:ext cx="1460254" cy="1473493"/>
          </a:xfrm>
          <a:prstGeom prst="rect">
            <a:avLst/>
          </a:prstGeom>
        </p:spPr>
      </p:pic>
      <p:pic>
        <p:nvPicPr>
          <p:cNvPr id="14" name="Picture 13" descr="Image result for masonic youth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56" y="3230132"/>
            <a:ext cx="1230894" cy="1159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61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471" y="954157"/>
            <a:ext cx="5729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EngrvrsOldEng Bd BT" panose="03040802040708030602" pitchFamily="66" charset="0"/>
              </a:rPr>
              <a:t>Declaration of Adoption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3028" y="1693321"/>
            <a:ext cx="5172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The members of &lt;Youth Group Name&gt;, No. &lt;#&gt;, of Wisconsin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are pleased to accept a declaration of Adoption and pledge support 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4865" y="2476738"/>
            <a:ext cx="4069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Lodge Name &amp;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4865" y="3212894"/>
            <a:ext cx="41862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and to keep the lodge updated and provide a rewarding experience for the lodge members.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1400" b="1" dirty="0">
              <a:solidFill>
                <a:schemeClr val="accent5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“The Future of our Nation lies in Our Youth”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344" y="4629602"/>
            <a:ext cx="716227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4663">
              <a:tabLst>
                <a:tab pos="1482725" algn="ctr"/>
                <a:tab pos="5029200" algn="ctr"/>
              </a:tabLs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	____________________	____________________ </a:t>
            </a:r>
          </a:p>
          <a:p>
            <a:pPr algn="ctr">
              <a:tabLst>
                <a:tab pos="1482725" algn="ctr"/>
                <a:tab pos="5029200" algn="ctr"/>
              </a:tabLs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	 Youth Leader - &lt;Name&gt; 	 Worshipful Master - &lt;Name&gt;  </a:t>
            </a:r>
          </a:p>
          <a:p>
            <a:pPr algn="ctr">
              <a:tabLst>
                <a:tab pos="1482725" algn="ctr"/>
                <a:tab pos="5029200" algn="ctr"/>
              </a:tabLst>
            </a:pPr>
            <a:endParaRPr lang="en-US" sz="1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anose="02070606080606020203" pitchFamily="18" charset="0"/>
            </a:endParaRPr>
          </a:p>
          <a:p>
            <a:pPr algn="ctr">
              <a:tabLst>
                <a:tab pos="1482725" algn="ctr"/>
                <a:tab pos="5029200" algn="ctr"/>
              </a:tabLst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	____________________	____________________</a:t>
            </a:r>
          </a:p>
          <a:p>
            <a:pPr algn="ctr">
              <a:tabLst>
                <a:tab pos="1482725" algn="ctr"/>
                <a:tab pos="5029200" algn="ctr"/>
              </a:tabLs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	 Youth Adult Leader - &lt;Name&gt; 	 JW / Youth Group Liaison - &lt;Name&gt;</a:t>
            </a:r>
          </a:p>
        </p:txBody>
      </p:sp>
      <p:sp>
        <p:nvSpPr>
          <p:cNvPr id="4" name="Oval 3"/>
          <p:cNvSpPr/>
          <p:nvPr/>
        </p:nvSpPr>
        <p:spPr>
          <a:xfrm>
            <a:off x="1136074" y="3212893"/>
            <a:ext cx="1282809" cy="1234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/>
              <a:t>Insert Youth Group Icon Here</a:t>
            </a:r>
          </a:p>
          <a:p>
            <a:pPr algn="ctr"/>
            <a:endParaRPr lang="en-US" sz="1100" dirty="0"/>
          </a:p>
        </p:txBody>
      </p:sp>
      <p:pic>
        <p:nvPicPr>
          <p:cNvPr id="11" name="Picture 10" descr="Image result for masonic youth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56" y="3230132"/>
            <a:ext cx="1230894" cy="1159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7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Sample Youth Group Symbols for Declaration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0620"/>
            <a:ext cx="1614192" cy="1416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25" y="1489075"/>
            <a:ext cx="1218335" cy="15396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2" y="3313342"/>
            <a:ext cx="1565564" cy="1565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9" y="3313342"/>
            <a:ext cx="1440873" cy="1440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1" y="3426395"/>
            <a:ext cx="1603204" cy="1452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08" y="4037638"/>
            <a:ext cx="2230028" cy="841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1" y="5391634"/>
            <a:ext cx="1311226" cy="13630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62" y="5296939"/>
            <a:ext cx="1145654" cy="14577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1811288"/>
            <a:ext cx="2521527" cy="10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0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142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Baskerville Old Face</vt:lpstr>
      <vt:lpstr>Bodoni MT Condensed</vt:lpstr>
      <vt:lpstr>Calibri</vt:lpstr>
      <vt:lpstr>Calibri Light</vt:lpstr>
      <vt:lpstr>EngrvrsOldEng Bd BT</vt:lpstr>
      <vt:lpstr>Script MT Bold</vt:lpstr>
      <vt:lpstr>Office Theme</vt:lpstr>
      <vt:lpstr>PowerPoint Presentation</vt:lpstr>
      <vt:lpstr>PowerPoint Presentation</vt:lpstr>
      <vt:lpstr>Sample Youth Group Symbols for Declaration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Strader</dc:creator>
  <cp:lastModifiedBy>Robert Strader</cp:lastModifiedBy>
  <cp:revision>50</cp:revision>
  <dcterms:created xsi:type="dcterms:W3CDTF">2016-05-18T00:52:51Z</dcterms:created>
  <dcterms:modified xsi:type="dcterms:W3CDTF">2016-06-02T00:43:24Z</dcterms:modified>
</cp:coreProperties>
</file>