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16" r:id="rId1"/>
  </p:sldMasterIdLst>
  <p:sldIdLst>
    <p:sldId id="256" r:id="rId2"/>
    <p:sldId id="257" r:id="rId3"/>
    <p:sldId id="258" r:id="rId4"/>
    <p:sldId id="259" r:id="rId5"/>
    <p:sldId id="260" r:id="rId6"/>
    <p:sldId id="263" r:id="rId7"/>
    <p:sldId id="261" r:id="rId8"/>
    <p:sldId id="262" r:id="rId9"/>
    <p:sldId id="264" r:id="rId10"/>
    <p:sldId id="265" r:id="rId11"/>
    <p:sldId id="266" r:id="rId12"/>
    <p:sldId id="269" r:id="rId13"/>
    <p:sldId id="268" r:id="rId14"/>
    <p:sldId id="267" r:id="rId15"/>
    <p:sldId id="282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9749"/>
    <p:restoredTop sz="94649"/>
  </p:normalViewPr>
  <p:slideViewPr>
    <p:cSldViewPr snapToGrid="0" snapToObjects="1">
      <p:cViewPr varScale="1">
        <p:scale>
          <a:sx n="112" d="100"/>
          <a:sy n="112" d="100"/>
        </p:scale>
        <p:origin x="216" y="5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DB9407-A48E-CB4A-B3E3-70C7966DC7B4}" type="doc">
      <dgm:prSet loTypeId="urn:microsoft.com/office/officeart/2005/8/layout/pyramid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52184E9-2DF8-054C-BF4F-171E5BA368C3}">
      <dgm:prSet phldrT="[Text]"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Grand Master/ Grand Line</a:t>
          </a:r>
        </a:p>
      </dgm:t>
    </dgm:pt>
    <dgm:pt modelId="{B430655E-32D0-994F-AD72-B4878A2249B0}" type="parTrans" cxnId="{497F8B8C-1950-C041-9006-925690DE8007}">
      <dgm:prSet/>
      <dgm:spPr/>
      <dgm:t>
        <a:bodyPr/>
        <a:lstStyle/>
        <a:p>
          <a:endParaRPr lang="en-US"/>
        </a:p>
      </dgm:t>
    </dgm:pt>
    <dgm:pt modelId="{265B3A71-61FC-9042-94BD-8A3D3C70C6C7}" type="sibTrans" cxnId="{497F8B8C-1950-C041-9006-925690DE8007}">
      <dgm:prSet/>
      <dgm:spPr/>
      <dgm:t>
        <a:bodyPr/>
        <a:lstStyle/>
        <a:p>
          <a:endParaRPr lang="en-US"/>
        </a:p>
      </dgm:t>
    </dgm:pt>
    <dgm:pt modelId="{E6043052-2D13-C34E-9CF6-5B4FDE911D4E}">
      <dgm:prSet phldrT="[Text]"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District Deputy</a:t>
          </a:r>
        </a:p>
      </dgm:t>
    </dgm:pt>
    <dgm:pt modelId="{D648E265-B6DE-8748-88F8-FC73A147C84A}" type="parTrans" cxnId="{B90A7781-93ED-B64E-9B4C-5FB176508FAE}">
      <dgm:prSet/>
      <dgm:spPr/>
      <dgm:t>
        <a:bodyPr/>
        <a:lstStyle/>
        <a:p>
          <a:endParaRPr lang="en-US"/>
        </a:p>
      </dgm:t>
    </dgm:pt>
    <dgm:pt modelId="{B8E87374-88B1-CA45-9F5C-AD7FBA46CF84}" type="sibTrans" cxnId="{B90A7781-93ED-B64E-9B4C-5FB176508FAE}">
      <dgm:prSet/>
      <dgm:spPr/>
      <dgm:t>
        <a:bodyPr/>
        <a:lstStyle/>
        <a:p>
          <a:endParaRPr lang="en-US"/>
        </a:p>
      </dgm:t>
    </dgm:pt>
    <dgm:pt modelId="{4B62DE7F-7625-A346-AF2E-D1CC756B909D}">
      <dgm:prSet phldrT="[Text]"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Area Administrators</a:t>
          </a:r>
        </a:p>
      </dgm:t>
    </dgm:pt>
    <dgm:pt modelId="{D85A5A1B-403A-CF40-84C0-C49CA01F12BE}" type="parTrans" cxnId="{358DDFDF-847A-804E-97CF-7F6B31B8EE03}">
      <dgm:prSet/>
      <dgm:spPr/>
      <dgm:t>
        <a:bodyPr/>
        <a:lstStyle/>
        <a:p>
          <a:endParaRPr lang="en-US"/>
        </a:p>
      </dgm:t>
    </dgm:pt>
    <dgm:pt modelId="{ECB4905F-AF03-4347-A4E2-938B14FEA8D8}" type="sibTrans" cxnId="{358DDFDF-847A-804E-97CF-7F6B31B8EE03}">
      <dgm:prSet/>
      <dgm:spPr/>
      <dgm:t>
        <a:bodyPr/>
        <a:lstStyle/>
        <a:p>
          <a:endParaRPr lang="en-US"/>
        </a:p>
      </dgm:t>
    </dgm:pt>
    <dgm:pt modelId="{EBCA64F8-891C-B446-A44B-57523C008DD4}">
      <dgm:prSet/>
      <dgm:spPr/>
      <dgm:t>
        <a:bodyPr/>
        <a:lstStyle/>
        <a:p>
          <a:r>
            <a:rPr lang="en-US" dirty="0">
              <a:latin typeface="American Typewriter" panose="02090604020004020304" pitchFamily="18" charset="77"/>
            </a:rPr>
            <a:t>Your Local Lodge</a:t>
          </a:r>
        </a:p>
      </dgm:t>
    </dgm:pt>
    <dgm:pt modelId="{59B7FD20-F4E9-4840-A67C-0C1EFDE4BEB1}" type="parTrans" cxnId="{8111700A-63E0-AB40-A138-7211E6D4A6BD}">
      <dgm:prSet/>
      <dgm:spPr/>
      <dgm:t>
        <a:bodyPr/>
        <a:lstStyle/>
        <a:p>
          <a:endParaRPr lang="en-US"/>
        </a:p>
      </dgm:t>
    </dgm:pt>
    <dgm:pt modelId="{6247E1A8-F3F6-FD49-9E8B-78FFDD390118}" type="sibTrans" cxnId="{8111700A-63E0-AB40-A138-7211E6D4A6BD}">
      <dgm:prSet/>
      <dgm:spPr/>
      <dgm:t>
        <a:bodyPr/>
        <a:lstStyle/>
        <a:p>
          <a:endParaRPr lang="en-US"/>
        </a:p>
      </dgm:t>
    </dgm:pt>
    <dgm:pt modelId="{BD234E9A-075C-6A44-9800-AD480E76EFBD}" type="pres">
      <dgm:prSet presAssocID="{07DB9407-A48E-CB4A-B3E3-70C7966DC7B4}" presName="Name0" presStyleCnt="0">
        <dgm:presLayoutVars>
          <dgm:dir/>
          <dgm:animLvl val="lvl"/>
          <dgm:resizeHandles val="exact"/>
        </dgm:presLayoutVars>
      </dgm:prSet>
      <dgm:spPr/>
    </dgm:pt>
    <dgm:pt modelId="{377EE80F-CF56-9249-853F-B21D771970D5}" type="pres">
      <dgm:prSet presAssocID="{A52184E9-2DF8-054C-BF4F-171E5BA368C3}" presName="Name8" presStyleCnt="0"/>
      <dgm:spPr/>
    </dgm:pt>
    <dgm:pt modelId="{8CF638B0-2056-2F4F-A085-A2AE8FF0F1EE}" type="pres">
      <dgm:prSet presAssocID="{A52184E9-2DF8-054C-BF4F-171E5BA368C3}" presName="level" presStyleLbl="node1" presStyleIdx="0" presStyleCnt="4">
        <dgm:presLayoutVars>
          <dgm:chMax val="1"/>
          <dgm:bulletEnabled val="1"/>
        </dgm:presLayoutVars>
      </dgm:prSet>
      <dgm:spPr/>
    </dgm:pt>
    <dgm:pt modelId="{0E12DF4D-0280-494E-B865-D6DA1FF1D0BD}" type="pres">
      <dgm:prSet presAssocID="{A52184E9-2DF8-054C-BF4F-171E5BA368C3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52A9AE13-AA06-6B4D-85F2-D4ECF816D5BB}" type="pres">
      <dgm:prSet presAssocID="{E6043052-2D13-C34E-9CF6-5B4FDE911D4E}" presName="Name8" presStyleCnt="0"/>
      <dgm:spPr/>
    </dgm:pt>
    <dgm:pt modelId="{74A86130-F2C1-E240-9D67-6779CFBA7B14}" type="pres">
      <dgm:prSet presAssocID="{E6043052-2D13-C34E-9CF6-5B4FDE911D4E}" presName="level" presStyleLbl="node1" presStyleIdx="1" presStyleCnt="4">
        <dgm:presLayoutVars>
          <dgm:chMax val="1"/>
          <dgm:bulletEnabled val="1"/>
        </dgm:presLayoutVars>
      </dgm:prSet>
      <dgm:spPr/>
    </dgm:pt>
    <dgm:pt modelId="{7676B3A1-AE8E-6540-9E04-9A9C5150D048}" type="pres">
      <dgm:prSet presAssocID="{E6043052-2D13-C34E-9CF6-5B4FDE911D4E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5A04B6A-4071-4546-8105-4989B4DC4E76}" type="pres">
      <dgm:prSet presAssocID="{4B62DE7F-7625-A346-AF2E-D1CC756B909D}" presName="Name8" presStyleCnt="0"/>
      <dgm:spPr/>
    </dgm:pt>
    <dgm:pt modelId="{D5A49125-E44A-CF4D-A2B3-DD57166471CF}" type="pres">
      <dgm:prSet presAssocID="{4B62DE7F-7625-A346-AF2E-D1CC756B909D}" presName="level" presStyleLbl="node1" presStyleIdx="2" presStyleCnt="4">
        <dgm:presLayoutVars>
          <dgm:chMax val="1"/>
          <dgm:bulletEnabled val="1"/>
        </dgm:presLayoutVars>
      </dgm:prSet>
      <dgm:spPr/>
    </dgm:pt>
    <dgm:pt modelId="{B15ADA2A-B153-9947-A7AB-7F79792DB1BE}" type="pres">
      <dgm:prSet presAssocID="{4B62DE7F-7625-A346-AF2E-D1CC756B909D}" presName="levelTx" presStyleLbl="revTx" presStyleIdx="0" presStyleCnt="0">
        <dgm:presLayoutVars>
          <dgm:chMax val="1"/>
          <dgm:bulletEnabled val="1"/>
        </dgm:presLayoutVars>
      </dgm:prSet>
      <dgm:spPr/>
    </dgm:pt>
    <dgm:pt modelId="{9CB2B2B0-2A3D-2C41-A2AE-2C86275F53CD}" type="pres">
      <dgm:prSet presAssocID="{EBCA64F8-891C-B446-A44B-57523C008DD4}" presName="Name8" presStyleCnt="0"/>
      <dgm:spPr/>
    </dgm:pt>
    <dgm:pt modelId="{97FB3783-3772-D247-AB43-809FBD95964C}" type="pres">
      <dgm:prSet presAssocID="{EBCA64F8-891C-B446-A44B-57523C008DD4}" presName="level" presStyleLbl="node1" presStyleIdx="3" presStyleCnt="4">
        <dgm:presLayoutVars>
          <dgm:chMax val="1"/>
          <dgm:bulletEnabled val="1"/>
        </dgm:presLayoutVars>
      </dgm:prSet>
      <dgm:spPr/>
    </dgm:pt>
    <dgm:pt modelId="{725AE4BC-5161-7B4C-9657-FAFFE12D0E98}" type="pres">
      <dgm:prSet presAssocID="{EBCA64F8-891C-B446-A44B-57523C008DD4}" presName="levelTx" presStyleLbl="revTx" presStyleIdx="0" presStyleCnt="0">
        <dgm:presLayoutVars>
          <dgm:chMax val="1"/>
          <dgm:bulletEnabled val="1"/>
        </dgm:presLayoutVars>
      </dgm:prSet>
      <dgm:spPr/>
    </dgm:pt>
  </dgm:ptLst>
  <dgm:cxnLst>
    <dgm:cxn modelId="{7C6E9F09-CE05-344E-9C8D-06ADC3A04641}" type="presOf" srcId="{EBCA64F8-891C-B446-A44B-57523C008DD4}" destId="{725AE4BC-5161-7B4C-9657-FAFFE12D0E98}" srcOrd="1" destOrd="0" presId="urn:microsoft.com/office/officeart/2005/8/layout/pyramid1"/>
    <dgm:cxn modelId="{8111700A-63E0-AB40-A138-7211E6D4A6BD}" srcId="{07DB9407-A48E-CB4A-B3E3-70C7966DC7B4}" destId="{EBCA64F8-891C-B446-A44B-57523C008DD4}" srcOrd="3" destOrd="0" parTransId="{59B7FD20-F4E9-4840-A67C-0C1EFDE4BEB1}" sibTransId="{6247E1A8-F3F6-FD49-9E8B-78FFDD390118}"/>
    <dgm:cxn modelId="{1B781214-3BE9-BB44-A168-7E6CC10EC527}" type="presOf" srcId="{A52184E9-2DF8-054C-BF4F-171E5BA368C3}" destId="{8CF638B0-2056-2F4F-A085-A2AE8FF0F1EE}" srcOrd="0" destOrd="0" presId="urn:microsoft.com/office/officeart/2005/8/layout/pyramid1"/>
    <dgm:cxn modelId="{FC5F1E24-DCBD-B24A-8728-B71D7B53233C}" type="presOf" srcId="{4B62DE7F-7625-A346-AF2E-D1CC756B909D}" destId="{D5A49125-E44A-CF4D-A2B3-DD57166471CF}" srcOrd="0" destOrd="0" presId="urn:microsoft.com/office/officeart/2005/8/layout/pyramid1"/>
    <dgm:cxn modelId="{B1AE3243-82B3-BC43-AC92-A81BA05DADE7}" type="presOf" srcId="{A52184E9-2DF8-054C-BF4F-171E5BA368C3}" destId="{0E12DF4D-0280-494E-B865-D6DA1FF1D0BD}" srcOrd="1" destOrd="0" presId="urn:microsoft.com/office/officeart/2005/8/layout/pyramid1"/>
    <dgm:cxn modelId="{3E0F6C65-BB98-0842-866A-43D5028136B5}" type="presOf" srcId="{07DB9407-A48E-CB4A-B3E3-70C7966DC7B4}" destId="{BD234E9A-075C-6A44-9800-AD480E76EFBD}" srcOrd="0" destOrd="0" presId="urn:microsoft.com/office/officeart/2005/8/layout/pyramid1"/>
    <dgm:cxn modelId="{4CCE4767-22D8-654B-8C1C-D7F4D2D61519}" type="presOf" srcId="{4B62DE7F-7625-A346-AF2E-D1CC756B909D}" destId="{B15ADA2A-B153-9947-A7AB-7F79792DB1BE}" srcOrd="1" destOrd="0" presId="urn:microsoft.com/office/officeart/2005/8/layout/pyramid1"/>
    <dgm:cxn modelId="{920DBB7A-65F5-2D48-A5EE-135AA83AF0C0}" type="presOf" srcId="{E6043052-2D13-C34E-9CF6-5B4FDE911D4E}" destId="{7676B3A1-AE8E-6540-9E04-9A9C5150D048}" srcOrd="1" destOrd="0" presId="urn:microsoft.com/office/officeart/2005/8/layout/pyramid1"/>
    <dgm:cxn modelId="{B90A7781-93ED-B64E-9B4C-5FB176508FAE}" srcId="{07DB9407-A48E-CB4A-B3E3-70C7966DC7B4}" destId="{E6043052-2D13-C34E-9CF6-5B4FDE911D4E}" srcOrd="1" destOrd="0" parTransId="{D648E265-B6DE-8748-88F8-FC73A147C84A}" sibTransId="{B8E87374-88B1-CA45-9F5C-AD7FBA46CF84}"/>
    <dgm:cxn modelId="{497F8B8C-1950-C041-9006-925690DE8007}" srcId="{07DB9407-A48E-CB4A-B3E3-70C7966DC7B4}" destId="{A52184E9-2DF8-054C-BF4F-171E5BA368C3}" srcOrd="0" destOrd="0" parTransId="{B430655E-32D0-994F-AD72-B4878A2249B0}" sibTransId="{265B3A71-61FC-9042-94BD-8A3D3C70C6C7}"/>
    <dgm:cxn modelId="{DBD98BA1-F63A-6B43-9582-F45248AF73D1}" type="presOf" srcId="{EBCA64F8-891C-B446-A44B-57523C008DD4}" destId="{97FB3783-3772-D247-AB43-809FBD95964C}" srcOrd="0" destOrd="0" presId="urn:microsoft.com/office/officeart/2005/8/layout/pyramid1"/>
    <dgm:cxn modelId="{358DDFDF-847A-804E-97CF-7F6B31B8EE03}" srcId="{07DB9407-A48E-CB4A-B3E3-70C7966DC7B4}" destId="{4B62DE7F-7625-A346-AF2E-D1CC756B909D}" srcOrd="2" destOrd="0" parTransId="{D85A5A1B-403A-CF40-84C0-C49CA01F12BE}" sibTransId="{ECB4905F-AF03-4347-A4E2-938B14FEA8D8}"/>
    <dgm:cxn modelId="{390918E5-429C-6545-952A-FE59CE59077F}" type="presOf" srcId="{E6043052-2D13-C34E-9CF6-5B4FDE911D4E}" destId="{74A86130-F2C1-E240-9D67-6779CFBA7B14}" srcOrd="0" destOrd="0" presId="urn:microsoft.com/office/officeart/2005/8/layout/pyramid1"/>
    <dgm:cxn modelId="{29E50BA3-B66A-A248-B018-410711B26854}" type="presParOf" srcId="{BD234E9A-075C-6A44-9800-AD480E76EFBD}" destId="{377EE80F-CF56-9249-853F-B21D771970D5}" srcOrd="0" destOrd="0" presId="urn:microsoft.com/office/officeart/2005/8/layout/pyramid1"/>
    <dgm:cxn modelId="{89577294-8940-7242-A6FC-CF9029112CF7}" type="presParOf" srcId="{377EE80F-CF56-9249-853F-B21D771970D5}" destId="{8CF638B0-2056-2F4F-A085-A2AE8FF0F1EE}" srcOrd="0" destOrd="0" presId="urn:microsoft.com/office/officeart/2005/8/layout/pyramid1"/>
    <dgm:cxn modelId="{A2B9A181-2A2A-A544-AC59-2C4B0A91FBCE}" type="presParOf" srcId="{377EE80F-CF56-9249-853F-B21D771970D5}" destId="{0E12DF4D-0280-494E-B865-D6DA1FF1D0BD}" srcOrd="1" destOrd="0" presId="urn:microsoft.com/office/officeart/2005/8/layout/pyramid1"/>
    <dgm:cxn modelId="{6D352788-CEE2-BD49-B21E-FEC2501ADC81}" type="presParOf" srcId="{BD234E9A-075C-6A44-9800-AD480E76EFBD}" destId="{52A9AE13-AA06-6B4D-85F2-D4ECF816D5BB}" srcOrd="1" destOrd="0" presId="urn:microsoft.com/office/officeart/2005/8/layout/pyramid1"/>
    <dgm:cxn modelId="{DD1DC89C-930A-344F-AD2B-777E95559FC5}" type="presParOf" srcId="{52A9AE13-AA06-6B4D-85F2-D4ECF816D5BB}" destId="{74A86130-F2C1-E240-9D67-6779CFBA7B14}" srcOrd="0" destOrd="0" presId="urn:microsoft.com/office/officeart/2005/8/layout/pyramid1"/>
    <dgm:cxn modelId="{DB25DF0F-E178-E342-AA46-0964A8AE746A}" type="presParOf" srcId="{52A9AE13-AA06-6B4D-85F2-D4ECF816D5BB}" destId="{7676B3A1-AE8E-6540-9E04-9A9C5150D048}" srcOrd="1" destOrd="0" presId="urn:microsoft.com/office/officeart/2005/8/layout/pyramid1"/>
    <dgm:cxn modelId="{FF7F2FA7-2E22-E749-AC0C-9E4BAAB303E9}" type="presParOf" srcId="{BD234E9A-075C-6A44-9800-AD480E76EFBD}" destId="{95A04B6A-4071-4546-8105-4989B4DC4E76}" srcOrd="2" destOrd="0" presId="urn:microsoft.com/office/officeart/2005/8/layout/pyramid1"/>
    <dgm:cxn modelId="{DD68FAF0-5EC2-F144-8394-B0A2FB3DF552}" type="presParOf" srcId="{95A04B6A-4071-4546-8105-4989B4DC4E76}" destId="{D5A49125-E44A-CF4D-A2B3-DD57166471CF}" srcOrd="0" destOrd="0" presId="urn:microsoft.com/office/officeart/2005/8/layout/pyramid1"/>
    <dgm:cxn modelId="{AAF045BA-3895-8D47-B928-D9C3026F0AF6}" type="presParOf" srcId="{95A04B6A-4071-4546-8105-4989B4DC4E76}" destId="{B15ADA2A-B153-9947-A7AB-7F79792DB1BE}" srcOrd="1" destOrd="0" presId="urn:microsoft.com/office/officeart/2005/8/layout/pyramid1"/>
    <dgm:cxn modelId="{D03A7BB3-C945-C548-9266-5ABE96B06F6D}" type="presParOf" srcId="{BD234E9A-075C-6A44-9800-AD480E76EFBD}" destId="{9CB2B2B0-2A3D-2C41-A2AE-2C86275F53CD}" srcOrd="3" destOrd="0" presId="urn:microsoft.com/office/officeart/2005/8/layout/pyramid1"/>
    <dgm:cxn modelId="{F9BE966C-BAB7-E346-90DE-619CC5A8F379}" type="presParOf" srcId="{9CB2B2B0-2A3D-2C41-A2AE-2C86275F53CD}" destId="{97FB3783-3772-D247-AB43-809FBD95964C}" srcOrd="0" destOrd="0" presId="urn:microsoft.com/office/officeart/2005/8/layout/pyramid1"/>
    <dgm:cxn modelId="{1EF809D2-2FFD-B340-9E56-BDB529B4BC35}" type="presParOf" srcId="{9CB2B2B0-2A3D-2C41-A2AE-2C86275F53CD}" destId="{725AE4BC-5161-7B4C-9657-FAFFE12D0E98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71FCAD9-E46B-9245-9449-D641309A8EB7}" type="doc">
      <dgm:prSet loTypeId="urn:microsoft.com/office/officeart/2005/8/layout/orgChart1" loCatId="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68AB1C8-E0B1-7048-AF98-46FDB95FA4FA}">
      <dgm:prSet phldrT="[Text]"/>
      <dgm:spPr/>
      <dgm:t>
        <a:bodyPr/>
        <a:lstStyle/>
        <a:p>
          <a:r>
            <a:rPr lang="en-US" dirty="0"/>
            <a:t>District Deputy</a:t>
          </a:r>
        </a:p>
      </dgm:t>
    </dgm:pt>
    <dgm:pt modelId="{0BDEC8B3-2CEF-A349-A690-8870B9FDEF2C}" type="parTrans" cxnId="{2444C6D4-8B99-A04D-824F-B8220EADB9CD}">
      <dgm:prSet/>
      <dgm:spPr/>
      <dgm:t>
        <a:bodyPr/>
        <a:lstStyle/>
        <a:p>
          <a:endParaRPr lang="en-US"/>
        </a:p>
      </dgm:t>
    </dgm:pt>
    <dgm:pt modelId="{6995B523-C054-A446-A4DE-9F663FF036E5}" type="sibTrans" cxnId="{2444C6D4-8B99-A04D-824F-B8220EADB9CD}">
      <dgm:prSet/>
      <dgm:spPr/>
      <dgm:t>
        <a:bodyPr/>
        <a:lstStyle/>
        <a:p>
          <a:endParaRPr lang="en-US"/>
        </a:p>
      </dgm:t>
    </dgm:pt>
    <dgm:pt modelId="{0DAF8500-F1B7-204D-BF57-C2C7BE14FFB2}" type="asst">
      <dgm:prSet phldrT="[Text]"/>
      <dgm:spPr/>
      <dgm:t>
        <a:bodyPr/>
        <a:lstStyle/>
        <a:p>
          <a:r>
            <a:rPr lang="en-US" dirty="0"/>
            <a:t>District Lecturer</a:t>
          </a:r>
        </a:p>
      </dgm:t>
    </dgm:pt>
    <dgm:pt modelId="{1D12E1C0-760C-D841-9BF6-9FBAB42C598B}" type="parTrans" cxnId="{D851684F-C669-E342-8E9F-36904EE0E7F8}">
      <dgm:prSet/>
      <dgm:spPr/>
      <dgm:t>
        <a:bodyPr/>
        <a:lstStyle/>
        <a:p>
          <a:endParaRPr lang="en-US"/>
        </a:p>
      </dgm:t>
    </dgm:pt>
    <dgm:pt modelId="{9F6EBE20-60F3-EE40-8020-B82463AD38AE}" type="sibTrans" cxnId="{D851684F-C669-E342-8E9F-36904EE0E7F8}">
      <dgm:prSet/>
      <dgm:spPr/>
      <dgm:t>
        <a:bodyPr/>
        <a:lstStyle/>
        <a:p>
          <a:endParaRPr lang="en-US"/>
        </a:p>
      </dgm:t>
    </dgm:pt>
    <dgm:pt modelId="{AD12232D-DAAA-544E-8398-CFC63A05F5B1}">
      <dgm:prSet phldrT="[Text]"/>
      <dgm:spPr/>
      <dgm:t>
        <a:bodyPr/>
        <a:lstStyle/>
        <a:p>
          <a:r>
            <a:rPr lang="en-US" dirty="0"/>
            <a:t>Area Administrator</a:t>
          </a:r>
        </a:p>
      </dgm:t>
    </dgm:pt>
    <dgm:pt modelId="{6C5C76FF-F385-8146-8151-B8080781EF1A}" type="parTrans" cxnId="{A88068C3-781E-B24B-9952-7D4B6A8A3CCD}">
      <dgm:prSet/>
      <dgm:spPr/>
      <dgm:t>
        <a:bodyPr/>
        <a:lstStyle/>
        <a:p>
          <a:endParaRPr lang="en-US"/>
        </a:p>
      </dgm:t>
    </dgm:pt>
    <dgm:pt modelId="{70DD6F6D-5FAD-A14C-AD1D-B6489CB30945}" type="sibTrans" cxnId="{A88068C3-781E-B24B-9952-7D4B6A8A3CCD}">
      <dgm:prSet/>
      <dgm:spPr/>
      <dgm:t>
        <a:bodyPr/>
        <a:lstStyle/>
        <a:p>
          <a:endParaRPr lang="en-US"/>
        </a:p>
      </dgm:t>
    </dgm:pt>
    <dgm:pt modelId="{02EB1E6A-E6E5-774D-B7C7-31705D29B4AC}">
      <dgm:prSet phldrT="[Text]"/>
      <dgm:spPr/>
      <dgm:t>
        <a:bodyPr/>
        <a:lstStyle/>
        <a:p>
          <a:r>
            <a:rPr lang="en-US" dirty="0"/>
            <a:t>Area Administrator</a:t>
          </a:r>
        </a:p>
      </dgm:t>
    </dgm:pt>
    <dgm:pt modelId="{126C8C06-4143-0E44-A2D2-A9682939BACF}" type="parTrans" cxnId="{F10ACB4A-B7E1-734F-89B1-97D123FB7F92}">
      <dgm:prSet/>
      <dgm:spPr/>
      <dgm:t>
        <a:bodyPr/>
        <a:lstStyle/>
        <a:p>
          <a:endParaRPr lang="en-US"/>
        </a:p>
      </dgm:t>
    </dgm:pt>
    <dgm:pt modelId="{5E4F7ECA-6CB6-1042-A663-C5FEB12BEB09}" type="sibTrans" cxnId="{F10ACB4A-B7E1-734F-89B1-97D123FB7F92}">
      <dgm:prSet/>
      <dgm:spPr/>
      <dgm:t>
        <a:bodyPr/>
        <a:lstStyle/>
        <a:p>
          <a:endParaRPr lang="en-US"/>
        </a:p>
      </dgm:t>
    </dgm:pt>
    <dgm:pt modelId="{EC316171-8317-264A-8AA2-FDCCE32E25A1}">
      <dgm:prSet phldrT="[Text]"/>
      <dgm:spPr/>
      <dgm:t>
        <a:bodyPr/>
        <a:lstStyle/>
        <a:p>
          <a:r>
            <a:rPr lang="en-US" dirty="0"/>
            <a:t>Area Administrator</a:t>
          </a:r>
        </a:p>
      </dgm:t>
    </dgm:pt>
    <dgm:pt modelId="{AFE9F73C-4BCC-8044-9B43-6721BC8E3657}" type="parTrans" cxnId="{85E4046C-1C95-424E-B85B-02AE1F520D6F}">
      <dgm:prSet/>
      <dgm:spPr/>
      <dgm:t>
        <a:bodyPr/>
        <a:lstStyle/>
        <a:p>
          <a:endParaRPr lang="en-US"/>
        </a:p>
      </dgm:t>
    </dgm:pt>
    <dgm:pt modelId="{B00E30C2-9B05-CC4C-BCC8-8DBFD425FC1F}" type="sibTrans" cxnId="{85E4046C-1C95-424E-B85B-02AE1F520D6F}">
      <dgm:prSet/>
      <dgm:spPr/>
      <dgm:t>
        <a:bodyPr/>
        <a:lstStyle/>
        <a:p>
          <a:endParaRPr lang="en-US"/>
        </a:p>
      </dgm:t>
    </dgm:pt>
    <dgm:pt modelId="{072E8EFB-9AA9-E74E-BD3C-8A4EC78BC13B}" type="pres">
      <dgm:prSet presAssocID="{171FCAD9-E46B-9245-9449-D641309A8EB7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1FADE3E1-8150-C641-8052-F88D1207B1C4}" type="pres">
      <dgm:prSet presAssocID="{F68AB1C8-E0B1-7048-AF98-46FDB95FA4FA}" presName="hierRoot1" presStyleCnt="0">
        <dgm:presLayoutVars>
          <dgm:hierBranch val="init"/>
        </dgm:presLayoutVars>
      </dgm:prSet>
      <dgm:spPr/>
    </dgm:pt>
    <dgm:pt modelId="{64AA7B5A-6C54-4F4C-9033-7182A10B0281}" type="pres">
      <dgm:prSet presAssocID="{F68AB1C8-E0B1-7048-AF98-46FDB95FA4FA}" presName="rootComposite1" presStyleCnt="0"/>
      <dgm:spPr/>
    </dgm:pt>
    <dgm:pt modelId="{425153C4-789C-3143-8AFC-F3071B4E767E}" type="pres">
      <dgm:prSet presAssocID="{F68AB1C8-E0B1-7048-AF98-46FDB95FA4FA}" presName="rootText1" presStyleLbl="node0" presStyleIdx="0" presStyleCnt="1">
        <dgm:presLayoutVars>
          <dgm:chPref val="3"/>
        </dgm:presLayoutVars>
      </dgm:prSet>
      <dgm:spPr/>
    </dgm:pt>
    <dgm:pt modelId="{C4413497-E14A-9846-8F5F-63990F4E5C22}" type="pres">
      <dgm:prSet presAssocID="{F68AB1C8-E0B1-7048-AF98-46FDB95FA4FA}" presName="rootConnector1" presStyleLbl="node1" presStyleIdx="0" presStyleCnt="0"/>
      <dgm:spPr/>
    </dgm:pt>
    <dgm:pt modelId="{7B1ADEC5-6016-C64A-875A-73E8E220B5C6}" type="pres">
      <dgm:prSet presAssocID="{F68AB1C8-E0B1-7048-AF98-46FDB95FA4FA}" presName="hierChild2" presStyleCnt="0"/>
      <dgm:spPr/>
    </dgm:pt>
    <dgm:pt modelId="{878F9FA5-9489-9B40-B83A-FBD3E4B4810F}" type="pres">
      <dgm:prSet presAssocID="{6C5C76FF-F385-8146-8151-B8080781EF1A}" presName="Name37" presStyleLbl="parChTrans1D2" presStyleIdx="0" presStyleCnt="4"/>
      <dgm:spPr/>
    </dgm:pt>
    <dgm:pt modelId="{BA4975F1-7324-7A4B-BD21-154E39D5AC4D}" type="pres">
      <dgm:prSet presAssocID="{AD12232D-DAAA-544E-8398-CFC63A05F5B1}" presName="hierRoot2" presStyleCnt="0">
        <dgm:presLayoutVars>
          <dgm:hierBranch val="init"/>
        </dgm:presLayoutVars>
      </dgm:prSet>
      <dgm:spPr/>
    </dgm:pt>
    <dgm:pt modelId="{4C0A0CAC-C4B8-D04A-9131-B7EB0B1C352B}" type="pres">
      <dgm:prSet presAssocID="{AD12232D-DAAA-544E-8398-CFC63A05F5B1}" presName="rootComposite" presStyleCnt="0"/>
      <dgm:spPr/>
    </dgm:pt>
    <dgm:pt modelId="{BEFB1E8C-1359-CA4D-9AB3-319D004D42C4}" type="pres">
      <dgm:prSet presAssocID="{AD12232D-DAAA-544E-8398-CFC63A05F5B1}" presName="rootText" presStyleLbl="node2" presStyleIdx="0" presStyleCnt="3">
        <dgm:presLayoutVars>
          <dgm:chPref val="3"/>
        </dgm:presLayoutVars>
      </dgm:prSet>
      <dgm:spPr/>
    </dgm:pt>
    <dgm:pt modelId="{21E2D72D-AC0A-7542-AFAE-7CE9C9E6D3F5}" type="pres">
      <dgm:prSet presAssocID="{AD12232D-DAAA-544E-8398-CFC63A05F5B1}" presName="rootConnector" presStyleLbl="node2" presStyleIdx="0" presStyleCnt="3"/>
      <dgm:spPr/>
    </dgm:pt>
    <dgm:pt modelId="{D9E5301A-26EE-3F42-B962-6D59E13DA399}" type="pres">
      <dgm:prSet presAssocID="{AD12232D-DAAA-544E-8398-CFC63A05F5B1}" presName="hierChild4" presStyleCnt="0"/>
      <dgm:spPr/>
    </dgm:pt>
    <dgm:pt modelId="{9FB96D78-7944-114C-9478-B982915D337E}" type="pres">
      <dgm:prSet presAssocID="{AD12232D-DAAA-544E-8398-CFC63A05F5B1}" presName="hierChild5" presStyleCnt="0"/>
      <dgm:spPr/>
    </dgm:pt>
    <dgm:pt modelId="{3422D1BB-8DFB-7045-A02B-7BF72C040F07}" type="pres">
      <dgm:prSet presAssocID="{126C8C06-4143-0E44-A2D2-A9682939BACF}" presName="Name37" presStyleLbl="parChTrans1D2" presStyleIdx="1" presStyleCnt="4"/>
      <dgm:spPr/>
    </dgm:pt>
    <dgm:pt modelId="{CD43C467-B006-7E48-8FE8-8A761C6CF6F7}" type="pres">
      <dgm:prSet presAssocID="{02EB1E6A-E6E5-774D-B7C7-31705D29B4AC}" presName="hierRoot2" presStyleCnt="0">
        <dgm:presLayoutVars>
          <dgm:hierBranch val="init"/>
        </dgm:presLayoutVars>
      </dgm:prSet>
      <dgm:spPr/>
    </dgm:pt>
    <dgm:pt modelId="{6D371171-459D-244E-87AF-6A186D214905}" type="pres">
      <dgm:prSet presAssocID="{02EB1E6A-E6E5-774D-B7C7-31705D29B4AC}" presName="rootComposite" presStyleCnt="0"/>
      <dgm:spPr/>
    </dgm:pt>
    <dgm:pt modelId="{5A89C674-2A7B-1A4F-A9FC-375876E5C4C3}" type="pres">
      <dgm:prSet presAssocID="{02EB1E6A-E6E5-774D-B7C7-31705D29B4AC}" presName="rootText" presStyleLbl="node2" presStyleIdx="1" presStyleCnt="3">
        <dgm:presLayoutVars>
          <dgm:chPref val="3"/>
        </dgm:presLayoutVars>
      </dgm:prSet>
      <dgm:spPr/>
    </dgm:pt>
    <dgm:pt modelId="{3F51C6FF-842C-C340-A5E3-BC91B6B9A5D5}" type="pres">
      <dgm:prSet presAssocID="{02EB1E6A-E6E5-774D-B7C7-31705D29B4AC}" presName="rootConnector" presStyleLbl="node2" presStyleIdx="1" presStyleCnt="3"/>
      <dgm:spPr/>
    </dgm:pt>
    <dgm:pt modelId="{CA0D0A47-C065-B340-9751-076CD17F34F0}" type="pres">
      <dgm:prSet presAssocID="{02EB1E6A-E6E5-774D-B7C7-31705D29B4AC}" presName="hierChild4" presStyleCnt="0"/>
      <dgm:spPr/>
    </dgm:pt>
    <dgm:pt modelId="{89DC9770-F4D9-084D-9568-45CF0A415592}" type="pres">
      <dgm:prSet presAssocID="{02EB1E6A-E6E5-774D-B7C7-31705D29B4AC}" presName="hierChild5" presStyleCnt="0"/>
      <dgm:spPr/>
    </dgm:pt>
    <dgm:pt modelId="{F67BFA33-5979-8C4E-9771-AB94439978EE}" type="pres">
      <dgm:prSet presAssocID="{AFE9F73C-4BCC-8044-9B43-6721BC8E3657}" presName="Name37" presStyleLbl="parChTrans1D2" presStyleIdx="2" presStyleCnt="4"/>
      <dgm:spPr/>
    </dgm:pt>
    <dgm:pt modelId="{E93B3081-6688-314A-A864-FFFB6EAC357C}" type="pres">
      <dgm:prSet presAssocID="{EC316171-8317-264A-8AA2-FDCCE32E25A1}" presName="hierRoot2" presStyleCnt="0">
        <dgm:presLayoutVars>
          <dgm:hierBranch val="init"/>
        </dgm:presLayoutVars>
      </dgm:prSet>
      <dgm:spPr/>
    </dgm:pt>
    <dgm:pt modelId="{F65CC96D-0FF6-5A4D-9208-BA795A7414A4}" type="pres">
      <dgm:prSet presAssocID="{EC316171-8317-264A-8AA2-FDCCE32E25A1}" presName="rootComposite" presStyleCnt="0"/>
      <dgm:spPr/>
    </dgm:pt>
    <dgm:pt modelId="{EEFB49A3-4EC1-3A46-95D7-7D6E64F046D0}" type="pres">
      <dgm:prSet presAssocID="{EC316171-8317-264A-8AA2-FDCCE32E25A1}" presName="rootText" presStyleLbl="node2" presStyleIdx="2" presStyleCnt="3">
        <dgm:presLayoutVars>
          <dgm:chPref val="3"/>
        </dgm:presLayoutVars>
      </dgm:prSet>
      <dgm:spPr/>
    </dgm:pt>
    <dgm:pt modelId="{D38ACE4F-9624-FD4F-8024-6A61C2CFA739}" type="pres">
      <dgm:prSet presAssocID="{EC316171-8317-264A-8AA2-FDCCE32E25A1}" presName="rootConnector" presStyleLbl="node2" presStyleIdx="2" presStyleCnt="3"/>
      <dgm:spPr/>
    </dgm:pt>
    <dgm:pt modelId="{1EBE7250-90AE-7040-AC93-9A3E4A3EF520}" type="pres">
      <dgm:prSet presAssocID="{EC316171-8317-264A-8AA2-FDCCE32E25A1}" presName="hierChild4" presStyleCnt="0"/>
      <dgm:spPr/>
    </dgm:pt>
    <dgm:pt modelId="{FC400124-8650-684B-A351-E19A4AF4BB82}" type="pres">
      <dgm:prSet presAssocID="{EC316171-8317-264A-8AA2-FDCCE32E25A1}" presName="hierChild5" presStyleCnt="0"/>
      <dgm:spPr/>
    </dgm:pt>
    <dgm:pt modelId="{ED12B709-EDC4-6545-A145-58961263C57D}" type="pres">
      <dgm:prSet presAssocID="{F68AB1C8-E0B1-7048-AF98-46FDB95FA4FA}" presName="hierChild3" presStyleCnt="0"/>
      <dgm:spPr/>
    </dgm:pt>
    <dgm:pt modelId="{5994B71E-C63F-CB42-96F4-7EF27581CC0F}" type="pres">
      <dgm:prSet presAssocID="{1D12E1C0-760C-D841-9BF6-9FBAB42C598B}" presName="Name111" presStyleLbl="parChTrans1D2" presStyleIdx="3" presStyleCnt="4"/>
      <dgm:spPr/>
    </dgm:pt>
    <dgm:pt modelId="{5127AD73-E657-8641-8AD2-7D48DD0600A6}" type="pres">
      <dgm:prSet presAssocID="{0DAF8500-F1B7-204D-BF57-C2C7BE14FFB2}" presName="hierRoot3" presStyleCnt="0">
        <dgm:presLayoutVars>
          <dgm:hierBranch val="init"/>
        </dgm:presLayoutVars>
      </dgm:prSet>
      <dgm:spPr/>
    </dgm:pt>
    <dgm:pt modelId="{A0A7422A-0F82-C844-942F-6BAF505C5125}" type="pres">
      <dgm:prSet presAssocID="{0DAF8500-F1B7-204D-BF57-C2C7BE14FFB2}" presName="rootComposite3" presStyleCnt="0"/>
      <dgm:spPr/>
    </dgm:pt>
    <dgm:pt modelId="{F680615C-3422-1040-A777-3AC7094AE929}" type="pres">
      <dgm:prSet presAssocID="{0DAF8500-F1B7-204D-BF57-C2C7BE14FFB2}" presName="rootText3" presStyleLbl="asst1" presStyleIdx="0" presStyleCnt="1">
        <dgm:presLayoutVars>
          <dgm:chPref val="3"/>
        </dgm:presLayoutVars>
      </dgm:prSet>
      <dgm:spPr/>
    </dgm:pt>
    <dgm:pt modelId="{EF8F38A5-0C3C-3D4C-B4EC-176A7FD1E10A}" type="pres">
      <dgm:prSet presAssocID="{0DAF8500-F1B7-204D-BF57-C2C7BE14FFB2}" presName="rootConnector3" presStyleLbl="asst1" presStyleIdx="0" presStyleCnt="1"/>
      <dgm:spPr/>
    </dgm:pt>
    <dgm:pt modelId="{A41CB884-F419-C14A-99EE-54DBACF4E607}" type="pres">
      <dgm:prSet presAssocID="{0DAF8500-F1B7-204D-BF57-C2C7BE14FFB2}" presName="hierChild6" presStyleCnt="0"/>
      <dgm:spPr/>
    </dgm:pt>
    <dgm:pt modelId="{8AEFF0DD-7DC7-8B49-A62C-E90D738C2CDD}" type="pres">
      <dgm:prSet presAssocID="{0DAF8500-F1B7-204D-BF57-C2C7BE14FFB2}" presName="hierChild7" presStyleCnt="0"/>
      <dgm:spPr/>
    </dgm:pt>
  </dgm:ptLst>
  <dgm:cxnLst>
    <dgm:cxn modelId="{F225B005-8753-A34D-96A5-132967A7E552}" type="presOf" srcId="{02EB1E6A-E6E5-774D-B7C7-31705D29B4AC}" destId="{5A89C674-2A7B-1A4F-A9FC-375876E5C4C3}" srcOrd="0" destOrd="0" presId="urn:microsoft.com/office/officeart/2005/8/layout/orgChart1"/>
    <dgm:cxn modelId="{16D52725-9A45-C74D-812D-F1EB9544FEC5}" type="presOf" srcId="{F68AB1C8-E0B1-7048-AF98-46FDB95FA4FA}" destId="{425153C4-789C-3143-8AFC-F3071B4E767E}" srcOrd="0" destOrd="0" presId="urn:microsoft.com/office/officeart/2005/8/layout/orgChart1"/>
    <dgm:cxn modelId="{E351913B-C530-9F43-8533-F58902DF66EA}" type="presOf" srcId="{0DAF8500-F1B7-204D-BF57-C2C7BE14FFB2}" destId="{EF8F38A5-0C3C-3D4C-B4EC-176A7FD1E10A}" srcOrd="1" destOrd="0" presId="urn:microsoft.com/office/officeart/2005/8/layout/orgChart1"/>
    <dgm:cxn modelId="{FE5BF83B-8ED9-A847-920C-106E30EA6AAE}" type="presOf" srcId="{F68AB1C8-E0B1-7048-AF98-46FDB95FA4FA}" destId="{C4413497-E14A-9846-8F5F-63990F4E5C22}" srcOrd="1" destOrd="0" presId="urn:microsoft.com/office/officeart/2005/8/layout/orgChart1"/>
    <dgm:cxn modelId="{6D2B7E3D-505C-224B-8CD9-7166B40872F1}" type="presOf" srcId="{6C5C76FF-F385-8146-8151-B8080781EF1A}" destId="{878F9FA5-9489-9B40-B83A-FBD3E4B4810F}" srcOrd="0" destOrd="0" presId="urn:microsoft.com/office/officeart/2005/8/layout/orgChart1"/>
    <dgm:cxn modelId="{F10ACB4A-B7E1-734F-89B1-97D123FB7F92}" srcId="{F68AB1C8-E0B1-7048-AF98-46FDB95FA4FA}" destId="{02EB1E6A-E6E5-774D-B7C7-31705D29B4AC}" srcOrd="2" destOrd="0" parTransId="{126C8C06-4143-0E44-A2D2-A9682939BACF}" sibTransId="{5E4F7ECA-6CB6-1042-A663-C5FEB12BEB09}"/>
    <dgm:cxn modelId="{D851684F-C669-E342-8E9F-36904EE0E7F8}" srcId="{F68AB1C8-E0B1-7048-AF98-46FDB95FA4FA}" destId="{0DAF8500-F1B7-204D-BF57-C2C7BE14FFB2}" srcOrd="0" destOrd="0" parTransId="{1D12E1C0-760C-D841-9BF6-9FBAB42C598B}" sibTransId="{9F6EBE20-60F3-EE40-8020-B82463AD38AE}"/>
    <dgm:cxn modelId="{85E4046C-1C95-424E-B85B-02AE1F520D6F}" srcId="{F68AB1C8-E0B1-7048-AF98-46FDB95FA4FA}" destId="{EC316171-8317-264A-8AA2-FDCCE32E25A1}" srcOrd="3" destOrd="0" parTransId="{AFE9F73C-4BCC-8044-9B43-6721BC8E3657}" sibTransId="{B00E30C2-9B05-CC4C-BCC8-8DBFD425FC1F}"/>
    <dgm:cxn modelId="{E5483279-BF51-4F4E-AB43-1EA77CA5B23F}" type="presOf" srcId="{EC316171-8317-264A-8AA2-FDCCE32E25A1}" destId="{EEFB49A3-4EC1-3A46-95D7-7D6E64F046D0}" srcOrd="0" destOrd="0" presId="urn:microsoft.com/office/officeart/2005/8/layout/orgChart1"/>
    <dgm:cxn modelId="{FAB1237E-32EE-0245-A37E-9A11DC7ACE05}" type="presOf" srcId="{171FCAD9-E46B-9245-9449-D641309A8EB7}" destId="{072E8EFB-9AA9-E74E-BD3C-8A4EC78BC13B}" srcOrd="0" destOrd="0" presId="urn:microsoft.com/office/officeart/2005/8/layout/orgChart1"/>
    <dgm:cxn modelId="{DF25F894-97EB-CC4A-9EAB-C3E3023F4576}" type="presOf" srcId="{EC316171-8317-264A-8AA2-FDCCE32E25A1}" destId="{D38ACE4F-9624-FD4F-8024-6A61C2CFA739}" srcOrd="1" destOrd="0" presId="urn:microsoft.com/office/officeart/2005/8/layout/orgChart1"/>
    <dgm:cxn modelId="{06662EA1-EFC4-6D4D-A20D-45E2B3A7C91B}" type="presOf" srcId="{126C8C06-4143-0E44-A2D2-A9682939BACF}" destId="{3422D1BB-8DFB-7045-A02B-7BF72C040F07}" srcOrd="0" destOrd="0" presId="urn:microsoft.com/office/officeart/2005/8/layout/orgChart1"/>
    <dgm:cxn modelId="{9273A3BC-71E9-FA46-9B16-46CE51632138}" type="presOf" srcId="{0DAF8500-F1B7-204D-BF57-C2C7BE14FFB2}" destId="{F680615C-3422-1040-A777-3AC7094AE929}" srcOrd="0" destOrd="0" presId="urn:microsoft.com/office/officeart/2005/8/layout/orgChart1"/>
    <dgm:cxn modelId="{A88068C3-781E-B24B-9952-7D4B6A8A3CCD}" srcId="{F68AB1C8-E0B1-7048-AF98-46FDB95FA4FA}" destId="{AD12232D-DAAA-544E-8398-CFC63A05F5B1}" srcOrd="1" destOrd="0" parTransId="{6C5C76FF-F385-8146-8151-B8080781EF1A}" sibTransId="{70DD6F6D-5FAD-A14C-AD1D-B6489CB30945}"/>
    <dgm:cxn modelId="{A0082CD2-C9A5-0847-9C48-13EB010E2404}" type="presOf" srcId="{AFE9F73C-4BCC-8044-9B43-6721BC8E3657}" destId="{F67BFA33-5979-8C4E-9771-AB94439978EE}" srcOrd="0" destOrd="0" presId="urn:microsoft.com/office/officeart/2005/8/layout/orgChart1"/>
    <dgm:cxn modelId="{2444C6D4-8B99-A04D-824F-B8220EADB9CD}" srcId="{171FCAD9-E46B-9245-9449-D641309A8EB7}" destId="{F68AB1C8-E0B1-7048-AF98-46FDB95FA4FA}" srcOrd="0" destOrd="0" parTransId="{0BDEC8B3-2CEF-A349-A690-8870B9FDEF2C}" sibTransId="{6995B523-C054-A446-A4DE-9F663FF036E5}"/>
    <dgm:cxn modelId="{6951E6D4-A461-6B49-85F0-8A4F41FA09C4}" type="presOf" srcId="{AD12232D-DAAA-544E-8398-CFC63A05F5B1}" destId="{21E2D72D-AC0A-7542-AFAE-7CE9C9E6D3F5}" srcOrd="1" destOrd="0" presId="urn:microsoft.com/office/officeart/2005/8/layout/orgChart1"/>
    <dgm:cxn modelId="{EF6C5BE0-02EF-8047-8432-8378C8AB2A4B}" type="presOf" srcId="{AD12232D-DAAA-544E-8398-CFC63A05F5B1}" destId="{BEFB1E8C-1359-CA4D-9AB3-319D004D42C4}" srcOrd="0" destOrd="0" presId="urn:microsoft.com/office/officeart/2005/8/layout/orgChart1"/>
    <dgm:cxn modelId="{7C3262E4-B95F-3D49-9678-076FFAAFC45D}" type="presOf" srcId="{02EB1E6A-E6E5-774D-B7C7-31705D29B4AC}" destId="{3F51C6FF-842C-C340-A5E3-BC91B6B9A5D5}" srcOrd="1" destOrd="0" presId="urn:microsoft.com/office/officeart/2005/8/layout/orgChart1"/>
    <dgm:cxn modelId="{6B1C45F8-FCDA-F542-9D52-2638D3B8B32A}" type="presOf" srcId="{1D12E1C0-760C-D841-9BF6-9FBAB42C598B}" destId="{5994B71E-C63F-CB42-96F4-7EF27581CC0F}" srcOrd="0" destOrd="0" presId="urn:microsoft.com/office/officeart/2005/8/layout/orgChart1"/>
    <dgm:cxn modelId="{13C6B872-55C5-6B4B-AFE9-2CBD4836257A}" type="presParOf" srcId="{072E8EFB-9AA9-E74E-BD3C-8A4EC78BC13B}" destId="{1FADE3E1-8150-C641-8052-F88D1207B1C4}" srcOrd="0" destOrd="0" presId="urn:microsoft.com/office/officeart/2005/8/layout/orgChart1"/>
    <dgm:cxn modelId="{0A43940F-AEDD-7F44-B3D0-AFF1D1C21ABB}" type="presParOf" srcId="{1FADE3E1-8150-C641-8052-F88D1207B1C4}" destId="{64AA7B5A-6C54-4F4C-9033-7182A10B0281}" srcOrd="0" destOrd="0" presId="urn:microsoft.com/office/officeart/2005/8/layout/orgChart1"/>
    <dgm:cxn modelId="{AE7EA7A3-3DC2-8B4E-8E15-85A9342ED70D}" type="presParOf" srcId="{64AA7B5A-6C54-4F4C-9033-7182A10B0281}" destId="{425153C4-789C-3143-8AFC-F3071B4E767E}" srcOrd="0" destOrd="0" presId="urn:microsoft.com/office/officeart/2005/8/layout/orgChart1"/>
    <dgm:cxn modelId="{ACCAFE1D-DC2B-FB45-99B9-E07EFA59F7F4}" type="presParOf" srcId="{64AA7B5A-6C54-4F4C-9033-7182A10B0281}" destId="{C4413497-E14A-9846-8F5F-63990F4E5C22}" srcOrd="1" destOrd="0" presId="urn:microsoft.com/office/officeart/2005/8/layout/orgChart1"/>
    <dgm:cxn modelId="{3FC1F68D-B071-4446-AA31-EDAC9E60A58B}" type="presParOf" srcId="{1FADE3E1-8150-C641-8052-F88D1207B1C4}" destId="{7B1ADEC5-6016-C64A-875A-73E8E220B5C6}" srcOrd="1" destOrd="0" presId="urn:microsoft.com/office/officeart/2005/8/layout/orgChart1"/>
    <dgm:cxn modelId="{D5583353-E912-0C45-84AC-39BDAFDE1AE1}" type="presParOf" srcId="{7B1ADEC5-6016-C64A-875A-73E8E220B5C6}" destId="{878F9FA5-9489-9B40-B83A-FBD3E4B4810F}" srcOrd="0" destOrd="0" presId="urn:microsoft.com/office/officeart/2005/8/layout/orgChart1"/>
    <dgm:cxn modelId="{88A5EFFE-433C-BB4E-80E6-44F8EF6731BE}" type="presParOf" srcId="{7B1ADEC5-6016-C64A-875A-73E8E220B5C6}" destId="{BA4975F1-7324-7A4B-BD21-154E39D5AC4D}" srcOrd="1" destOrd="0" presId="urn:microsoft.com/office/officeart/2005/8/layout/orgChart1"/>
    <dgm:cxn modelId="{6E410A3A-7FA8-2B41-86F2-8563C453AAAD}" type="presParOf" srcId="{BA4975F1-7324-7A4B-BD21-154E39D5AC4D}" destId="{4C0A0CAC-C4B8-D04A-9131-B7EB0B1C352B}" srcOrd="0" destOrd="0" presId="urn:microsoft.com/office/officeart/2005/8/layout/orgChart1"/>
    <dgm:cxn modelId="{B3914061-993E-DA4C-9FC8-C8B5ACD0D5F8}" type="presParOf" srcId="{4C0A0CAC-C4B8-D04A-9131-B7EB0B1C352B}" destId="{BEFB1E8C-1359-CA4D-9AB3-319D004D42C4}" srcOrd="0" destOrd="0" presId="urn:microsoft.com/office/officeart/2005/8/layout/orgChart1"/>
    <dgm:cxn modelId="{B71786F3-ED36-DA49-A9ED-507DDC677F4C}" type="presParOf" srcId="{4C0A0CAC-C4B8-D04A-9131-B7EB0B1C352B}" destId="{21E2D72D-AC0A-7542-AFAE-7CE9C9E6D3F5}" srcOrd="1" destOrd="0" presId="urn:microsoft.com/office/officeart/2005/8/layout/orgChart1"/>
    <dgm:cxn modelId="{5A1A9915-8B8F-274E-8BFE-1A205D4EA6E5}" type="presParOf" srcId="{BA4975F1-7324-7A4B-BD21-154E39D5AC4D}" destId="{D9E5301A-26EE-3F42-B962-6D59E13DA399}" srcOrd="1" destOrd="0" presId="urn:microsoft.com/office/officeart/2005/8/layout/orgChart1"/>
    <dgm:cxn modelId="{76CCC34A-5589-BF49-A873-93DCA197F86B}" type="presParOf" srcId="{BA4975F1-7324-7A4B-BD21-154E39D5AC4D}" destId="{9FB96D78-7944-114C-9478-B982915D337E}" srcOrd="2" destOrd="0" presId="urn:microsoft.com/office/officeart/2005/8/layout/orgChart1"/>
    <dgm:cxn modelId="{9B4556B7-9E7C-D241-BB35-58322EB8EEFD}" type="presParOf" srcId="{7B1ADEC5-6016-C64A-875A-73E8E220B5C6}" destId="{3422D1BB-8DFB-7045-A02B-7BF72C040F07}" srcOrd="2" destOrd="0" presId="urn:microsoft.com/office/officeart/2005/8/layout/orgChart1"/>
    <dgm:cxn modelId="{558DBBBD-7DDC-9541-9566-6A9F2C816D4B}" type="presParOf" srcId="{7B1ADEC5-6016-C64A-875A-73E8E220B5C6}" destId="{CD43C467-B006-7E48-8FE8-8A761C6CF6F7}" srcOrd="3" destOrd="0" presId="urn:microsoft.com/office/officeart/2005/8/layout/orgChart1"/>
    <dgm:cxn modelId="{036E2F88-B4E2-6840-B7CB-C0AA80CB22AD}" type="presParOf" srcId="{CD43C467-B006-7E48-8FE8-8A761C6CF6F7}" destId="{6D371171-459D-244E-87AF-6A186D214905}" srcOrd="0" destOrd="0" presId="urn:microsoft.com/office/officeart/2005/8/layout/orgChart1"/>
    <dgm:cxn modelId="{4A50B965-8DC8-4745-854A-BE03A3069CF4}" type="presParOf" srcId="{6D371171-459D-244E-87AF-6A186D214905}" destId="{5A89C674-2A7B-1A4F-A9FC-375876E5C4C3}" srcOrd="0" destOrd="0" presId="urn:microsoft.com/office/officeart/2005/8/layout/orgChart1"/>
    <dgm:cxn modelId="{9CB3E46C-D2F6-E647-BE11-1D6840F683B9}" type="presParOf" srcId="{6D371171-459D-244E-87AF-6A186D214905}" destId="{3F51C6FF-842C-C340-A5E3-BC91B6B9A5D5}" srcOrd="1" destOrd="0" presId="urn:microsoft.com/office/officeart/2005/8/layout/orgChart1"/>
    <dgm:cxn modelId="{C9720FB2-DFBB-F242-BC42-F9E449134C90}" type="presParOf" srcId="{CD43C467-B006-7E48-8FE8-8A761C6CF6F7}" destId="{CA0D0A47-C065-B340-9751-076CD17F34F0}" srcOrd="1" destOrd="0" presId="urn:microsoft.com/office/officeart/2005/8/layout/orgChart1"/>
    <dgm:cxn modelId="{EC63BBCB-9076-6240-A7B8-C6BDEACEA8BD}" type="presParOf" srcId="{CD43C467-B006-7E48-8FE8-8A761C6CF6F7}" destId="{89DC9770-F4D9-084D-9568-45CF0A415592}" srcOrd="2" destOrd="0" presId="urn:microsoft.com/office/officeart/2005/8/layout/orgChart1"/>
    <dgm:cxn modelId="{07DE991B-E38A-4E47-9C3C-1271C870173F}" type="presParOf" srcId="{7B1ADEC5-6016-C64A-875A-73E8E220B5C6}" destId="{F67BFA33-5979-8C4E-9771-AB94439978EE}" srcOrd="4" destOrd="0" presId="urn:microsoft.com/office/officeart/2005/8/layout/orgChart1"/>
    <dgm:cxn modelId="{FDC63558-F555-074A-8364-1FC4D3907899}" type="presParOf" srcId="{7B1ADEC5-6016-C64A-875A-73E8E220B5C6}" destId="{E93B3081-6688-314A-A864-FFFB6EAC357C}" srcOrd="5" destOrd="0" presId="urn:microsoft.com/office/officeart/2005/8/layout/orgChart1"/>
    <dgm:cxn modelId="{3ED88363-DC7E-4A47-9853-E00FC2F37989}" type="presParOf" srcId="{E93B3081-6688-314A-A864-FFFB6EAC357C}" destId="{F65CC96D-0FF6-5A4D-9208-BA795A7414A4}" srcOrd="0" destOrd="0" presId="urn:microsoft.com/office/officeart/2005/8/layout/orgChart1"/>
    <dgm:cxn modelId="{8E9D77FC-DC55-BB47-874F-C2BB4A7A168F}" type="presParOf" srcId="{F65CC96D-0FF6-5A4D-9208-BA795A7414A4}" destId="{EEFB49A3-4EC1-3A46-95D7-7D6E64F046D0}" srcOrd="0" destOrd="0" presId="urn:microsoft.com/office/officeart/2005/8/layout/orgChart1"/>
    <dgm:cxn modelId="{9E7C5B33-D17E-6F4E-AB44-3799ED9B7703}" type="presParOf" srcId="{F65CC96D-0FF6-5A4D-9208-BA795A7414A4}" destId="{D38ACE4F-9624-FD4F-8024-6A61C2CFA739}" srcOrd="1" destOrd="0" presId="urn:microsoft.com/office/officeart/2005/8/layout/orgChart1"/>
    <dgm:cxn modelId="{D2195046-38C8-0A44-9680-E73CD9A3E151}" type="presParOf" srcId="{E93B3081-6688-314A-A864-FFFB6EAC357C}" destId="{1EBE7250-90AE-7040-AC93-9A3E4A3EF520}" srcOrd="1" destOrd="0" presId="urn:microsoft.com/office/officeart/2005/8/layout/orgChart1"/>
    <dgm:cxn modelId="{5266A719-703E-AD4D-8460-62B3298A3CCE}" type="presParOf" srcId="{E93B3081-6688-314A-A864-FFFB6EAC357C}" destId="{FC400124-8650-684B-A351-E19A4AF4BB82}" srcOrd="2" destOrd="0" presId="urn:microsoft.com/office/officeart/2005/8/layout/orgChart1"/>
    <dgm:cxn modelId="{348397FA-5FAD-E24E-B208-4DE9805C9122}" type="presParOf" srcId="{1FADE3E1-8150-C641-8052-F88D1207B1C4}" destId="{ED12B709-EDC4-6545-A145-58961263C57D}" srcOrd="2" destOrd="0" presId="urn:microsoft.com/office/officeart/2005/8/layout/orgChart1"/>
    <dgm:cxn modelId="{31FDE419-9588-124E-AF65-DB16BF800228}" type="presParOf" srcId="{ED12B709-EDC4-6545-A145-58961263C57D}" destId="{5994B71E-C63F-CB42-96F4-7EF27581CC0F}" srcOrd="0" destOrd="0" presId="urn:microsoft.com/office/officeart/2005/8/layout/orgChart1"/>
    <dgm:cxn modelId="{AB59EEF1-4638-A64A-BBDF-4694C5666544}" type="presParOf" srcId="{ED12B709-EDC4-6545-A145-58961263C57D}" destId="{5127AD73-E657-8641-8AD2-7D48DD0600A6}" srcOrd="1" destOrd="0" presId="urn:microsoft.com/office/officeart/2005/8/layout/orgChart1"/>
    <dgm:cxn modelId="{1D936E73-98B8-6A44-ABA1-918A0BF56F18}" type="presParOf" srcId="{5127AD73-E657-8641-8AD2-7D48DD0600A6}" destId="{A0A7422A-0F82-C844-942F-6BAF505C5125}" srcOrd="0" destOrd="0" presId="urn:microsoft.com/office/officeart/2005/8/layout/orgChart1"/>
    <dgm:cxn modelId="{1F6AD3B1-C221-224E-BCD8-59A9D842CF0B}" type="presParOf" srcId="{A0A7422A-0F82-C844-942F-6BAF505C5125}" destId="{F680615C-3422-1040-A777-3AC7094AE929}" srcOrd="0" destOrd="0" presId="urn:microsoft.com/office/officeart/2005/8/layout/orgChart1"/>
    <dgm:cxn modelId="{AE2D10D7-0A22-754E-A664-D5B4A38B00C8}" type="presParOf" srcId="{A0A7422A-0F82-C844-942F-6BAF505C5125}" destId="{EF8F38A5-0C3C-3D4C-B4EC-176A7FD1E10A}" srcOrd="1" destOrd="0" presId="urn:microsoft.com/office/officeart/2005/8/layout/orgChart1"/>
    <dgm:cxn modelId="{F6D850B7-1E31-CD48-BEA1-344A0C14D667}" type="presParOf" srcId="{5127AD73-E657-8641-8AD2-7D48DD0600A6}" destId="{A41CB884-F419-C14A-99EE-54DBACF4E607}" srcOrd="1" destOrd="0" presId="urn:microsoft.com/office/officeart/2005/8/layout/orgChart1"/>
    <dgm:cxn modelId="{F94F6B9D-73D1-3F41-A4BA-F9B1022552F6}" type="presParOf" srcId="{5127AD73-E657-8641-8AD2-7D48DD0600A6}" destId="{8AEFF0DD-7DC7-8B49-A62C-E90D738C2CDD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F638B0-2056-2F4F-A085-A2AE8FF0F1EE}">
      <dsp:nvSpPr>
        <dsp:cNvPr id="0" name=""/>
        <dsp:cNvSpPr/>
      </dsp:nvSpPr>
      <dsp:spPr>
        <a:xfrm>
          <a:off x="3047999" y="0"/>
          <a:ext cx="2032000" cy="1354666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erican Typewriter" panose="02090604020004020304" pitchFamily="18" charset="77"/>
            </a:rPr>
            <a:t>Grand Master/ Grand Line</a:t>
          </a:r>
        </a:p>
      </dsp:txBody>
      <dsp:txXfrm>
        <a:off x="3047999" y="0"/>
        <a:ext cx="2032000" cy="1354666"/>
      </dsp:txXfrm>
    </dsp:sp>
    <dsp:sp modelId="{74A86130-F2C1-E240-9D67-6779CFBA7B14}">
      <dsp:nvSpPr>
        <dsp:cNvPr id="0" name=""/>
        <dsp:cNvSpPr/>
      </dsp:nvSpPr>
      <dsp:spPr>
        <a:xfrm>
          <a:off x="2032000" y="1354666"/>
          <a:ext cx="4064000" cy="1354666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erican Typewriter" panose="02090604020004020304" pitchFamily="18" charset="77"/>
            </a:rPr>
            <a:t>District Deputy</a:t>
          </a:r>
        </a:p>
      </dsp:txBody>
      <dsp:txXfrm>
        <a:off x="2743199" y="1354666"/>
        <a:ext cx="2641600" cy="1354666"/>
      </dsp:txXfrm>
    </dsp:sp>
    <dsp:sp modelId="{D5A49125-E44A-CF4D-A2B3-DD57166471CF}">
      <dsp:nvSpPr>
        <dsp:cNvPr id="0" name=""/>
        <dsp:cNvSpPr/>
      </dsp:nvSpPr>
      <dsp:spPr>
        <a:xfrm>
          <a:off x="1015999" y="2709333"/>
          <a:ext cx="6096000" cy="1354666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erican Typewriter" panose="02090604020004020304" pitchFamily="18" charset="77"/>
            </a:rPr>
            <a:t>Area Administrators</a:t>
          </a:r>
        </a:p>
      </dsp:txBody>
      <dsp:txXfrm>
        <a:off x="2082799" y="2709333"/>
        <a:ext cx="3962400" cy="1354666"/>
      </dsp:txXfrm>
    </dsp:sp>
    <dsp:sp modelId="{97FB3783-3772-D247-AB43-809FBD95964C}">
      <dsp:nvSpPr>
        <dsp:cNvPr id="0" name=""/>
        <dsp:cNvSpPr/>
      </dsp:nvSpPr>
      <dsp:spPr>
        <a:xfrm>
          <a:off x="0" y="4064000"/>
          <a:ext cx="8128000" cy="1354666"/>
        </a:xfrm>
        <a:prstGeom prst="trapezoid">
          <a:avLst>
            <a:gd name="adj" fmla="val 75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American Typewriter" panose="02090604020004020304" pitchFamily="18" charset="77"/>
            </a:rPr>
            <a:t>Your Local Lodge</a:t>
          </a:r>
        </a:p>
      </dsp:txBody>
      <dsp:txXfrm>
        <a:off x="1422399" y="4064000"/>
        <a:ext cx="5283200" cy="135466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994B71E-C63F-CB42-96F4-7EF27581CC0F}">
      <dsp:nvSpPr>
        <dsp:cNvPr id="0" name=""/>
        <dsp:cNvSpPr/>
      </dsp:nvSpPr>
      <dsp:spPr>
        <a:xfrm>
          <a:off x="4289656" y="1882198"/>
          <a:ext cx="280591" cy="1229258"/>
        </a:xfrm>
        <a:custGeom>
          <a:avLst/>
          <a:gdLst/>
          <a:ahLst/>
          <a:cxnLst/>
          <a:rect l="0" t="0" r="0" b="0"/>
          <a:pathLst>
            <a:path>
              <a:moveTo>
                <a:pt x="280591" y="0"/>
              </a:moveTo>
              <a:lnTo>
                <a:pt x="280591" y="1229258"/>
              </a:lnTo>
              <a:lnTo>
                <a:pt x="0" y="1229258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7BFA33-5979-8C4E-9771-AB94439978EE}">
      <dsp:nvSpPr>
        <dsp:cNvPr id="0" name=""/>
        <dsp:cNvSpPr/>
      </dsp:nvSpPr>
      <dsp:spPr>
        <a:xfrm>
          <a:off x="4570248" y="1882198"/>
          <a:ext cx="3233484" cy="245851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77925"/>
              </a:lnTo>
              <a:lnTo>
                <a:pt x="3233484" y="2177925"/>
              </a:lnTo>
              <a:lnTo>
                <a:pt x="3233484" y="245851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22D1BB-8DFB-7045-A02B-7BF72C040F07}">
      <dsp:nvSpPr>
        <dsp:cNvPr id="0" name=""/>
        <dsp:cNvSpPr/>
      </dsp:nvSpPr>
      <dsp:spPr>
        <a:xfrm>
          <a:off x="4524528" y="1882198"/>
          <a:ext cx="91440" cy="2458516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45851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8F9FA5-9489-9B40-B83A-FBD3E4B4810F}">
      <dsp:nvSpPr>
        <dsp:cNvPr id="0" name=""/>
        <dsp:cNvSpPr/>
      </dsp:nvSpPr>
      <dsp:spPr>
        <a:xfrm>
          <a:off x="1336764" y="1882198"/>
          <a:ext cx="3233484" cy="2458516"/>
        </a:xfrm>
        <a:custGeom>
          <a:avLst/>
          <a:gdLst/>
          <a:ahLst/>
          <a:cxnLst/>
          <a:rect l="0" t="0" r="0" b="0"/>
          <a:pathLst>
            <a:path>
              <a:moveTo>
                <a:pt x="3233484" y="0"/>
              </a:moveTo>
              <a:lnTo>
                <a:pt x="3233484" y="2177925"/>
              </a:lnTo>
              <a:lnTo>
                <a:pt x="0" y="2177925"/>
              </a:lnTo>
              <a:lnTo>
                <a:pt x="0" y="2458516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25153C4-789C-3143-8AFC-F3071B4E767E}">
      <dsp:nvSpPr>
        <dsp:cNvPr id="0" name=""/>
        <dsp:cNvSpPr/>
      </dsp:nvSpPr>
      <dsp:spPr>
        <a:xfrm>
          <a:off x="3234097" y="546047"/>
          <a:ext cx="2672301" cy="1336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District Deputy</a:t>
          </a:r>
        </a:p>
      </dsp:txBody>
      <dsp:txXfrm>
        <a:off x="3234097" y="546047"/>
        <a:ext cx="2672301" cy="1336150"/>
      </dsp:txXfrm>
    </dsp:sp>
    <dsp:sp modelId="{BEFB1E8C-1359-CA4D-9AB3-319D004D42C4}">
      <dsp:nvSpPr>
        <dsp:cNvPr id="0" name=""/>
        <dsp:cNvSpPr/>
      </dsp:nvSpPr>
      <dsp:spPr>
        <a:xfrm>
          <a:off x="613" y="4340715"/>
          <a:ext cx="2672301" cy="1336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Area Administrator</a:t>
          </a:r>
        </a:p>
      </dsp:txBody>
      <dsp:txXfrm>
        <a:off x="613" y="4340715"/>
        <a:ext cx="2672301" cy="1336150"/>
      </dsp:txXfrm>
    </dsp:sp>
    <dsp:sp modelId="{5A89C674-2A7B-1A4F-A9FC-375876E5C4C3}">
      <dsp:nvSpPr>
        <dsp:cNvPr id="0" name=""/>
        <dsp:cNvSpPr/>
      </dsp:nvSpPr>
      <dsp:spPr>
        <a:xfrm>
          <a:off x="3234097" y="4340715"/>
          <a:ext cx="2672301" cy="1336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Area Administrator</a:t>
          </a:r>
        </a:p>
      </dsp:txBody>
      <dsp:txXfrm>
        <a:off x="3234097" y="4340715"/>
        <a:ext cx="2672301" cy="1336150"/>
      </dsp:txXfrm>
    </dsp:sp>
    <dsp:sp modelId="{EEFB49A3-4EC1-3A46-95D7-7D6E64F046D0}">
      <dsp:nvSpPr>
        <dsp:cNvPr id="0" name=""/>
        <dsp:cNvSpPr/>
      </dsp:nvSpPr>
      <dsp:spPr>
        <a:xfrm>
          <a:off x="6467582" y="4340715"/>
          <a:ext cx="2672301" cy="1336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Area Administrator</a:t>
          </a:r>
        </a:p>
      </dsp:txBody>
      <dsp:txXfrm>
        <a:off x="6467582" y="4340715"/>
        <a:ext cx="2672301" cy="1336150"/>
      </dsp:txXfrm>
    </dsp:sp>
    <dsp:sp modelId="{F680615C-3422-1040-A777-3AC7094AE929}">
      <dsp:nvSpPr>
        <dsp:cNvPr id="0" name=""/>
        <dsp:cNvSpPr/>
      </dsp:nvSpPr>
      <dsp:spPr>
        <a:xfrm>
          <a:off x="1617355" y="2443381"/>
          <a:ext cx="2672301" cy="133615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District Lecturer</a:t>
          </a:r>
        </a:p>
      </dsp:txBody>
      <dsp:txXfrm>
        <a:off x="1617355" y="2443381"/>
        <a:ext cx="2672301" cy="133615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609601"/>
            <a:ext cx="8676222" cy="3200400"/>
          </a:xfrm>
        </p:spPr>
        <p:txBody>
          <a:bodyPr anchor="b">
            <a:normAutofit/>
          </a:bodyPr>
          <a:lstStyle>
            <a:lvl1pPr algn="ctr">
              <a:defRPr sz="4800">
                <a:effectLst>
                  <a:glow rad="38100">
                    <a:schemeClr val="bg1">
                      <a:lumMod val="65000"/>
                      <a:lumOff val="35000"/>
                      <a:alpha val="50000"/>
                    </a:schemeClr>
                  </a:glow>
                  <a:outerShdw blurRad="28575" dist="31750" dir="132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76222" cy="1905000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6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4732865"/>
            <a:ext cx="99060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9796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3" y="5299603"/>
            <a:ext cx="9906000" cy="493712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13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3124199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928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buNone/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545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3308581"/>
            <a:ext cx="9906000" cy="14688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0" y="4777381"/>
            <a:ext cx="9906001" cy="860400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defRPr lang="en-US"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5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836612" y="78682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accent1"/>
                </a:solidFill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437812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accent1"/>
                </a:solidFill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609601"/>
            <a:ext cx="9296398" cy="2743199"/>
          </a:xfrm>
        </p:spPr>
        <p:txBody>
          <a:bodyPr anchor="ctr">
            <a:normAutofit/>
          </a:bodyPr>
          <a:lstStyle>
            <a:lvl1pPr algn="l">
              <a:defRPr sz="3200" b="0" cap="all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886200"/>
            <a:ext cx="9906000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775200"/>
            <a:ext cx="9906000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941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2" y="609601"/>
            <a:ext cx="9905999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41412" y="3505200"/>
            <a:ext cx="99060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all" dirty="0">
                <a:ln w="3175" cmpd="sng">
                  <a:noFill/>
                </a:ln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343400"/>
            <a:ext cx="9906000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892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654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609599"/>
            <a:ext cx="2210514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2" y="609600"/>
            <a:ext cx="7543800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96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itle Text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8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90" cy="823915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0">
              <a:buSzTx/>
              <a:buFontTx/>
              <a:buNone/>
              <a:defRPr sz="2400" b="1"/>
            </a:lvl2pPr>
            <a:lvl3pPr marL="0" indent="0">
              <a:buSzTx/>
              <a:buFontTx/>
              <a:buNone/>
              <a:defRPr sz="2400" b="1"/>
            </a:lvl3pPr>
            <a:lvl4pPr marL="0" indent="0">
              <a:buSzTx/>
              <a:buFontTx/>
              <a:buNone/>
              <a:defRPr sz="2400" b="1"/>
            </a:lvl4pPr>
            <a:lvl5pPr marL="0" indent="0">
              <a:buSzTx/>
              <a:buFontTx/>
              <a:buNone/>
              <a:defRPr sz="2400" b="1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4"/>
          </a:xfrm>
          <a:prstGeom prst="rect">
            <a:avLst/>
          </a:prstGeom>
        </p:spPr>
        <p:txBody>
          <a:bodyPr anchor="b"/>
          <a:lstStyle/>
          <a:p>
            <a:pPr>
              <a:defRPr b="1"/>
            </a:pPr>
            <a:endParaRPr/>
          </a:p>
        </p:txBody>
      </p:sp>
      <p:sp>
        <p:nvSpPr>
          <p:cNvPr id="5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12771542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3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51013" y="3308581"/>
            <a:ext cx="8686800" cy="1468800"/>
          </a:xfrm>
        </p:spPr>
        <p:txBody>
          <a:bodyPr anchor="b"/>
          <a:lstStyle>
            <a:lvl1pPr algn="r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51011" y="4777381"/>
            <a:ext cx="8686801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gradFill flip="none" rotWithShape="1">
                  <a:gsLst>
                    <a:gs pos="0">
                      <a:schemeClr val="tx1"/>
                    </a:gs>
                    <a:gs pos="100000">
                      <a:schemeClr val="tx1">
                        <a:lumMod val="75000"/>
                      </a:schemeClr>
                    </a:gs>
                  </a:gsLst>
                  <a:lin ang="5400000" scaled="0"/>
                  <a:tileRect/>
                </a:gra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2" y="2666999"/>
            <a:ext cx="4876800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612" y="2667000"/>
            <a:ext cx="4876800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0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29280" y="2658533"/>
            <a:ext cx="4588931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2" y="3243262"/>
            <a:ext cx="4876800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3133" y="2667000"/>
            <a:ext cx="4604280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612" y="3243262"/>
            <a:ext cx="4876801" cy="2547937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928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21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6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3549121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3812" y="609601"/>
            <a:ext cx="5943601" cy="51816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3549121" cy="182880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049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600200"/>
            <a:ext cx="5334001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33733" y="-18288"/>
            <a:ext cx="3276599" cy="6903720"/>
          </a:xfr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080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2971800"/>
            <a:ext cx="5334001" cy="18288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9212" y="5883275"/>
            <a:ext cx="914400" cy="365125"/>
          </a:xfrm>
        </p:spPr>
        <p:txBody>
          <a:bodyPr/>
          <a:lstStyle/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41412" y="5883275"/>
            <a:ext cx="51054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742612" y="5883275"/>
            <a:ext cx="322567" cy="365125"/>
          </a:xfrm>
        </p:spPr>
        <p:txBody>
          <a:bodyPr/>
          <a:lstStyle/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15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3" y="2666999"/>
            <a:ext cx="9905998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837612" y="5883275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73A63BB5-DB17-1845-8976-3DA4A5C2F81D}" type="datetimeFigureOut">
              <a:rPr lang="en-US" smtClean="0"/>
              <a:t>3/12/21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2" y="5883275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2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>
                    <a:lumMod val="75000"/>
                  </a:schemeClr>
                </a:solidFill>
                <a:effectLst>
                  <a:outerShdw blurRad="50800" dist="38100" dir="2700000" algn="tl" rotWithShape="0">
                    <a:srgbClr val="000000">
                      <a:alpha val="43000"/>
                    </a:srgbClr>
                  </a:outerShdw>
                </a:effectLst>
                <a:latin typeface="+mn-lt"/>
              </a:defRPr>
            </a:lvl1pPr>
          </a:lstStyle>
          <a:p>
            <a:fld id="{B148C279-EEF6-174C-852F-3CDF061F35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5100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  <p:sldLayoutId id="2147483830" r:id="rId14"/>
    <p:sldLayoutId id="2147483831" r:id="rId15"/>
    <p:sldLayoutId id="2147483832" r:id="rId16"/>
    <p:sldLayoutId id="2147483833" r:id="rId17"/>
    <p:sldLayoutId id="2147483834" r:id="rId18"/>
  </p:sldLayoutIdLst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gradFill flip="none" rotWithShape="1">
            <a:gsLst>
              <a:gs pos="0">
                <a:schemeClr val="tx1"/>
              </a:gs>
              <a:gs pos="100000">
                <a:schemeClr val="tx1">
                  <a:lumMod val="6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65000"/>
                <a:lumOff val="35000"/>
                <a:alpha val="40000"/>
              </a:schemeClr>
            </a:glow>
            <a:outerShdw blurRad="28575" dist="38100" dir="1404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20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8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6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4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100000"/>
        <a:buFont typeface="Arial"/>
        <a:buChar char="•"/>
        <a:defRPr sz="1200" kern="1200" cap="small">
          <a:gradFill flip="none" rotWithShape="1">
            <a:gsLst>
              <a:gs pos="0">
                <a:schemeClr val="tx1"/>
              </a:gs>
              <a:gs pos="100000">
                <a:schemeClr val="tx1">
                  <a:lumMod val="75000"/>
                </a:schemeClr>
              </a:gs>
            </a:gsLst>
            <a:lin ang="5580000" scaled="0"/>
            <a:tileRect/>
          </a:gradFill>
          <a:effectLst>
            <a:glow rad="38100">
              <a:schemeClr val="bg1">
                <a:lumMod val="50000"/>
                <a:lumOff val="50000"/>
                <a:alpha val="20000"/>
              </a:schemeClr>
            </a:glow>
            <a:outerShdw blurRad="44450" dist="12700" dir="13860000" algn="tl" rotWithShape="0">
              <a:srgbClr val="000000">
                <a:alpha val="20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tiff"/><Relationship Id="rId3" Type="http://schemas.openxmlformats.org/officeDocument/2006/relationships/image" Target="../media/image7.tiff"/><Relationship Id="rId7" Type="http://schemas.openxmlformats.org/officeDocument/2006/relationships/image" Target="../media/image11.tiff"/><Relationship Id="rId12" Type="http://schemas.openxmlformats.org/officeDocument/2006/relationships/image" Target="../media/image16.jpeg"/><Relationship Id="rId2" Type="http://schemas.openxmlformats.org/officeDocument/2006/relationships/image" Target="../media/image6.jpeg"/><Relationship Id="rId16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11" Type="http://schemas.openxmlformats.org/officeDocument/2006/relationships/image" Target="../media/image15.jpeg"/><Relationship Id="rId5" Type="http://schemas.openxmlformats.org/officeDocument/2006/relationships/image" Target="../media/image9.jpeg"/><Relationship Id="rId15" Type="http://schemas.openxmlformats.org/officeDocument/2006/relationships/image" Target="../media/image19.tiff"/><Relationship Id="rId10" Type="http://schemas.openxmlformats.org/officeDocument/2006/relationships/image" Target="../media/image14.jpeg"/><Relationship Id="rId4" Type="http://schemas.openxmlformats.org/officeDocument/2006/relationships/image" Target="../media/image8.tiff"/><Relationship Id="rId9" Type="http://schemas.openxmlformats.org/officeDocument/2006/relationships/image" Target="../media/image13.jpeg"/><Relationship Id="rId1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Masonic Organization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Written by Barry </a:t>
            </a:r>
            <a:r>
              <a:rPr lang="en-US" dirty="0" err="1"/>
              <a:t>Axelrood</a:t>
            </a:r>
            <a:endParaRPr lang="en-US" dirty="0"/>
          </a:p>
          <a:p>
            <a:r>
              <a:rPr lang="en-US" dirty="0"/>
              <a:t>Presented by Chris Luedke</a:t>
            </a:r>
          </a:p>
        </p:txBody>
      </p:sp>
    </p:spTree>
    <p:extLst>
      <p:ext uri="{BB962C8B-B14F-4D97-AF65-F5344CB8AC3E}">
        <p14:creationId xmlns:p14="http://schemas.microsoft.com/office/powerpoint/2010/main" val="2084647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5C161C0-80E1-C143-A710-1D08205A3DB8}"/>
              </a:ext>
            </a:extLst>
          </p:cNvPr>
          <p:cNvSpPr txBox="1"/>
          <p:nvPr/>
        </p:nvSpPr>
        <p:spPr>
          <a:xfrm>
            <a:off x="0" y="0"/>
            <a:ext cx="470917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District Team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4394EA92-33A9-9246-802A-750EF26F4C7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0570258"/>
              </p:ext>
            </p:extLst>
          </p:nvPr>
        </p:nvGraphicFramePr>
        <p:xfrm>
          <a:off x="1525751" y="317543"/>
          <a:ext cx="9140497" cy="6222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43934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EC134D-82C0-8B45-AACC-FF3DE0A83456}"/>
              </a:ext>
            </a:extLst>
          </p:cNvPr>
          <p:cNvSpPr txBox="1"/>
          <p:nvPr/>
        </p:nvSpPr>
        <p:spPr>
          <a:xfrm>
            <a:off x="0" y="0"/>
            <a:ext cx="528542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District Deputy</a:t>
            </a:r>
          </a:p>
        </p:txBody>
      </p:sp>
      <p:pic>
        <p:nvPicPr>
          <p:cNvPr id="6" name="Picture 5" descr="A picture containing text, indoor, gold&#10;&#10;Description automatically generated">
            <a:extLst>
              <a:ext uri="{FF2B5EF4-FFF2-40B4-BE49-F238E27FC236}">
                <a16:creationId xmlns:a16="http://schemas.microsoft.com/office/drawing/2014/main" id="{C6238FB7-560B-A54B-AFB4-716001F0DE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8664" y="1665164"/>
            <a:ext cx="5934670" cy="44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2625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EC134D-82C0-8B45-AACC-FF3DE0A83456}"/>
              </a:ext>
            </a:extLst>
          </p:cNvPr>
          <p:cNvSpPr txBox="1"/>
          <p:nvPr/>
        </p:nvSpPr>
        <p:spPr>
          <a:xfrm>
            <a:off x="0" y="0"/>
            <a:ext cx="67490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Area Administrator</a:t>
            </a:r>
          </a:p>
        </p:txBody>
      </p:sp>
      <p:pic>
        <p:nvPicPr>
          <p:cNvPr id="3" name="Picture 2" descr="A close-up of a shirt&#10;&#10;Description automatically generated with low confidence">
            <a:extLst>
              <a:ext uri="{FF2B5EF4-FFF2-40B4-BE49-F238E27FC236}">
                <a16:creationId xmlns:a16="http://schemas.microsoft.com/office/drawing/2014/main" id="{14C21696-8B80-7E47-9E33-6B43D658A69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64" r="7499"/>
          <a:stretch/>
        </p:blipFill>
        <p:spPr>
          <a:xfrm rot="5400000">
            <a:off x="3385840" y="1204615"/>
            <a:ext cx="542032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831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2EC134D-82C0-8B45-AACC-FF3DE0A83456}"/>
              </a:ext>
            </a:extLst>
          </p:cNvPr>
          <p:cNvSpPr txBox="1"/>
          <p:nvPr/>
        </p:nvSpPr>
        <p:spPr>
          <a:xfrm>
            <a:off x="0" y="0"/>
            <a:ext cx="578876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District Lecturer</a:t>
            </a:r>
          </a:p>
        </p:txBody>
      </p:sp>
      <p:pic>
        <p:nvPicPr>
          <p:cNvPr id="3" name="Picture 2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F3C54869-46E3-7140-86F7-D514B39FCC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3128664" y="1665164"/>
            <a:ext cx="5934670" cy="4451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677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5AC93-C426-704A-926A-BF6D2B7155C5}"/>
              </a:ext>
            </a:extLst>
          </p:cNvPr>
          <p:cNvSpPr txBox="1"/>
          <p:nvPr/>
        </p:nvSpPr>
        <p:spPr>
          <a:xfrm>
            <a:off x="0" y="0"/>
            <a:ext cx="3570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The Lodge</a:t>
            </a:r>
          </a:p>
        </p:txBody>
      </p:sp>
      <p:pic>
        <p:nvPicPr>
          <p:cNvPr id="15362" name="Picture 2" descr="Possum Lodge Meeting July 2014 - YouTube">
            <a:extLst>
              <a:ext uri="{FF2B5EF4-FFF2-40B4-BE49-F238E27FC236}">
                <a16:creationId xmlns:a16="http://schemas.microsoft.com/office/drawing/2014/main" id="{A0839823-AFEE-0047-B91C-84587C215D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923330"/>
            <a:ext cx="10477500" cy="589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9945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215AC93-C426-704A-926A-BF6D2B7155C5}"/>
              </a:ext>
            </a:extLst>
          </p:cNvPr>
          <p:cNvSpPr txBox="1"/>
          <p:nvPr/>
        </p:nvSpPr>
        <p:spPr>
          <a:xfrm>
            <a:off x="0" y="0"/>
            <a:ext cx="357059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The Lodge</a:t>
            </a:r>
          </a:p>
        </p:txBody>
      </p:sp>
      <p:pic>
        <p:nvPicPr>
          <p:cNvPr id="16386" name="Picture 2" descr="Wisconsin Historical Markers: Oconomowoc Masonic Center">
            <a:extLst>
              <a:ext uri="{FF2B5EF4-FFF2-40B4-BE49-F238E27FC236}">
                <a16:creationId xmlns:a16="http://schemas.microsoft.com/office/drawing/2014/main" id="{196EFAA5-E6AC-FB4E-BB71-818911DC8B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0737" y="850106"/>
            <a:ext cx="8010525" cy="60078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4860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489602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Lodge Officers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001DC48-D8ED-A34F-950F-2A48352A630D}"/>
              </a:ext>
            </a:extLst>
          </p:cNvPr>
          <p:cNvSpPr/>
          <p:nvPr/>
        </p:nvSpPr>
        <p:spPr>
          <a:xfrm>
            <a:off x="5915025" y="0"/>
            <a:ext cx="46863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108067E-4314-564A-8E07-150FF04FB9CF}"/>
              </a:ext>
            </a:extLst>
          </p:cNvPr>
          <p:cNvSpPr/>
          <p:nvPr/>
        </p:nvSpPr>
        <p:spPr>
          <a:xfrm>
            <a:off x="7600950" y="0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WM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2369BA-90EE-5B4F-900D-E513B837B419}"/>
              </a:ext>
            </a:extLst>
          </p:cNvPr>
          <p:cNvSpPr/>
          <p:nvPr/>
        </p:nvSpPr>
        <p:spPr>
          <a:xfrm rot="16200000">
            <a:off x="9636919" y="3078955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JW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5B1027B-CA87-CF48-A439-151CA7D5A6A6}"/>
              </a:ext>
            </a:extLst>
          </p:cNvPr>
          <p:cNvSpPr/>
          <p:nvPr/>
        </p:nvSpPr>
        <p:spPr>
          <a:xfrm>
            <a:off x="7600949" y="6157912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SW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6BA5E14-7877-7448-865E-CEAAF711C583}"/>
              </a:ext>
            </a:extLst>
          </p:cNvPr>
          <p:cNvSpPr/>
          <p:nvPr/>
        </p:nvSpPr>
        <p:spPr>
          <a:xfrm>
            <a:off x="9372600" y="-2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Sec.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7EC2FF-EBB3-2E41-AC87-A1AD50448500}"/>
              </a:ext>
            </a:extLst>
          </p:cNvPr>
          <p:cNvSpPr/>
          <p:nvPr/>
        </p:nvSpPr>
        <p:spPr>
          <a:xfrm>
            <a:off x="5915024" y="-2"/>
            <a:ext cx="1380958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Tres.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D1D713D-5C85-2847-AA0D-1DF647D1C831}"/>
              </a:ext>
            </a:extLst>
          </p:cNvPr>
          <p:cNvSpPr/>
          <p:nvPr/>
        </p:nvSpPr>
        <p:spPr>
          <a:xfrm>
            <a:off x="6834104" y="700086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SD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BB76C0D-2343-3844-A567-D0B248A0B0B7}"/>
              </a:ext>
            </a:extLst>
          </p:cNvPr>
          <p:cNvSpPr/>
          <p:nvPr/>
        </p:nvSpPr>
        <p:spPr>
          <a:xfrm>
            <a:off x="8417592" y="707229"/>
            <a:ext cx="1328484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Chap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CA66DF6-5B62-C34F-B025-3FBC83AEEAA4}"/>
              </a:ext>
            </a:extLst>
          </p:cNvPr>
          <p:cNvSpPr/>
          <p:nvPr/>
        </p:nvSpPr>
        <p:spPr>
          <a:xfrm>
            <a:off x="8660564" y="5457822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JD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6C56301-8EEA-CE49-AC36-9F41A7A2975E}"/>
              </a:ext>
            </a:extLst>
          </p:cNvPr>
          <p:cNvSpPr/>
          <p:nvPr/>
        </p:nvSpPr>
        <p:spPr>
          <a:xfrm rot="16200000">
            <a:off x="8939202" y="2528881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SS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23A735A-C9F7-234B-89AA-BCDEEDB83BC0}"/>
              </a:ext>
            </a:extLst>
          </p:cNvPr>
          <p:cNvSpPr/>
          <p:nvPr/>
        </p:nvSpPr>
        <p:spPr>
          <a:xfrm rot="16200000">
            <a:off x="8941573" y="3693317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JS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E027E64-5B70-4148-8C8C-9C763B30038B}"/>
              </a:ext>
            </a:extLst>
          </p:cNvPr>
          <p:cNvSpPr/>
          <p:nvPr/>
        </p:nvSpPr>
        <p:spPr>
          <a:xfrm>
            <a:off x="10251281" y="6157910"/>
            <a:ext cx="1228725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American Typewriter" panose="02090604020004020304" pitchFamily="18" charset="77"/>
              </a:rPr>
              <a:t>Tiler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37B6E6C-4333-F845-B8EE-B95400BF75CF}"/>
              </a:ext>
            </a:extLst>
          </p:cNvPr>
          <p:cNvSpPr/>
          <p:nvPr/>
        </p:nvSpPr>
        <p:spPr>
          <a:xfrm>
            <a:off x="6286500" y="5457822"/>
            <a:ext cx="1483560" cy="700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merican Typewriter" panose="02090604020004020304" pitchFamily="18" charset="77"/>
              </a:rPr>
              <a:t>Coun</a:t>
            </a:r>
            <a:r>
              <a:rPr lang="en-US" sz="3600" dirty="0">
                <a:latin typeface="American Typewriter" panose="02090604020004020304" pitchFamily="18" charset="77"/>
              </a:rPr>
              <a:t>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123705E-6FDF-1C43-B3B5-167808163B84}"/>
              </a:ext>
            </a:extLst>
          </p:cNvPr>
          <p:cNvSpPr/>
          <p:nvPr/>
        </p:nvSpPr>
        <p:spPr>
          <a:xfrm>
            <a:off x="7481887" y="3075382"/>
            <a:ext cx="1228725" cy="700088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merican Typewriter" panose="02090604020004020304" pitchFamily="18" charset="77"/>
              </a:rPr>
              <a:t>Altar</a:t>
            </a:r>
          </a:p>
        </p:txBody>
      </p:sp>
    </p:spTree>
    <p:extLst>
      <p:ext uri="{BB962C8B-B14F-4D97-AF65-F5344CB8AC3E}">
        <p14:creationId xmlns:p14="http://schemas.microsoft.com/office/powerpoint/2010/main" val="2533930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634032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Worshipful Master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5122" name="Picture 2" descr="Worshipful Master | The hat, jewel, apron and gavel of the M… | Flickr">
            <a:extLst>
              <a:ext uri="{FF2B5EF4-FFF2-40B4-BE49-F238E27FC236}">
                <a16:creationId xmlns:a16="http://schemas.microsoft.com/office/drawing/2014/main" id="{30E57C15-A696-574A-8506-B7B49CDC8B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0872" y="1323137"/>
            <a:ext cx="6824860" cy="4542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3615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507876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Senior Warden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6146" name="Picture 2" descr="Amazon.com: Masonic Senior Warden Collar Jewel Silver Plated: Toys &amp; Games">
            <a:extLst>
              <a:ext uri="{FF2B5EF4-FFF2-40B4-BE49-F238E27FC236}">
                <a16:creationId xmlns:a16="http://schemas.microsoft.com/office/drawing/2014/main" id="{F075461B-2B9D-8D42-B6A5-F46E6E6BA1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062" y="554973"/>
            <a:ext cx="5397500" cy="580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0378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514127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Junior Warden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7170" name="Picture 2" descr="Amazon.com : Freemason Junior Warden Collar Jewel in Silver : Everything  Else">
            <a:extLst>
              <a:ext uri="{FF2B5EF4-FFF2-40B4-BE49-F238E27FC236}">
                <a16:creationId xmlns:a16="http://schemas.microsoft.com/office/drawing/2014/main" id="{AA2DFB33-79AE-764C-A2F5-373E820570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433" y="-1"/>
            <a:ext cx="27384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2804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A800B7-22A7-8C45-9F9F-C6897DF5AC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ABE5F9-DF62-4945-A5ED-26D3768FBF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8" name="Picture 4" descr="317 SOUTH ST | Property Record | Wisconsin Historical Society">
            <a:extLst>
              <a:ext uri="{FF2B5EF4-FFF2-40B4-BE49-F238E27FC236}">
                <a16:creationId xmlns:a16="http://schemas.microsoft.com/office/drawing/2014/main" id="{96082DD7-1806-BF46-943F-C4FDA87AD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0"/>
            <a:ext cx="46751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Grand Lodge of Wisconsin - GWMNMA">
            <a:extLst>
              <a:ext uri="{FF2B5EF4-FFF2-40B4-BE49-F238E27FC236}">
                <a16:creationId xmlns:a16="http://schemas.microsoft.com/office/drawing/2014/main" id="{5832447A-ACB2-464C-B2DC-45A2B9CA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5412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9561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347851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Secretary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8194" name="Picture 2" descr="Secretary Blue Lodge Masonic Officer Jewel - [Silver] at Amazon Men's  Clothing store">
            <a:extLst>
              <a:ext uri="{FF2B5EF4-FFF2-40B4-BE49-F238E27FC236}">
                <a16:creationId xmlns:a16="http://schemas.microsoft.com/office/drawing/2014/main" id="{00071954-6D57-4446-8D29-D6E131B846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2838" y="0"/>
            <a:ext cx="36512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266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354552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Treasurer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9218" name="Picture 2" descr="Amazon.com: Masonic Treasurer Collar Jewel in Silver Tone: Everything Else">
            <a:extLst>
              <a:ext uri="{FF2B5EF4-FFF2-40B4-BE49-F238E27FC236}">
                <a16:creationId xmlns:a16="http://schemas.microsoft.com/office/drawing/2014/main" id="{F8A241C7-A3F8-AE41-8294-A7953B3D5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6480" y="-1"/>
            <a:ext cx="5080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47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8441735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Senior &amp; Junior Deacons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10242" name="Picture 2" descr="Senior Deacon Blue Lodge Masonic Officer Jewel - RBL-1">
            <a:extLst>
              <a:ext uri="{FF2B5EF4-FFF2-40B4-BE49-F238E27FC236}">
                <a16:creationId xmlns:a16="http://schemas.microsoft.com/office/drawing/2014/main" id="{685334F9-4000-CA42-88C7-85C925794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4" y="793119"/>
            <a:ext cx="3420011" cy="34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Junior Deacon Blue Lodge Masonic Officer Jewel - [Silver] at Amazon Women's  Clothing store: Jewelry Products">
            <a:extLst>
              <a:ext uri="{FF2B5EF4-FFF2-40B4-BE49-F238E27FC236}">
                <a16:creationId xmlns:a16="http://schemas.microsoft.com/office/drawing/2014/main" id="{97731483-A4CA-794D-A5EA-4C2A8B9E91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2387" y="3429000"/>
            <a:ext cx="2169174" cy="3420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5811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87732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Senior &amp; Junior Stewards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11266" name="Picture 2" descr="Officers Stewards Jewel Craft | Regalia Kingdom">
            <a:extLst>
              <a:ext uri="{FF2B5EF4-FFF2-40B4-BE49-F238E27FC236}">
                <a16:creationId xmlns:a16="http://schemas.microsoft.com/office/drawing/2014/main" id="{8AE8ABCB-393B-BD47-A165-A41026D6C7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877" y="1057276"/>
            <a:ext cx="4762771" cy="5800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863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31325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Chaplain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12290" name="Picture 2" descr="Amazon.com: Masonic Chaplain Collar Jewel in Silver Tone: Everything Else">
            <a:extLst>
              <a:ext uri="{FF2B5EF4-FFF2-40B4-BE49-F238E27FC236}">
                <a16:creationId xmlns:a16="http://schemas.microsoft.com/office/drawing/2014/main" id="{B429F4B6-0442-D942-A4EF-343626A61C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083" y="-2774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7552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176779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Tiler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13314" name="Picture 2" descr="Tyler / Outer Guard Blue Lodge Masonic Officer Jewel - RBL-11">
            <a:extLst>
              <a:ext uri="{FF2B5EF4-FFF2-40B4-BE49-F238E27FC236}">
                <a16:creationId xmlns:a16="http://schemas.microsoft.com/office/drawing/2014/main" id="{9B1EE6AC-759F-2C48-A485-C6D121628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8804" y="482426"/>
            <a:ext cx="6079494" cy="6079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187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AC3E91-B329-2042-8233-0E7A066A57BF}"/>
              </a:ext>
            </a:extLst>
          </p:cNvPr>
          <p:cNvSpPr txBox="1"/>
          <p:nvPr/>
        </p:nvSpPr>
        <p:spPr>
          <a:xfrm>
            <a:off x="0" y="0"/>
            <a:ext cx="351089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Counselor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E17B41B-4352-8F4D-A288-9F33940E9673}"/>
              </a:ext>
            </a:extLst>
          </p:cNvPr>
          <p:cNvGrpSpPr/>
          <p:nvPr/>
        </p:nvGrpSpPr>
        <p:grpSpPr>
          <a:xfrm>
            <a:off x="400050" y="1057275"/>
            <a:ext cx="4779168" cy="5800725"/>
            <a:chOff x="5915024" y="-2"/>
            <a:chExt cx="5564982" cy="6858002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001DC48-D8ED-A34F-950F-2A48352A630D}"/>
                </a:ext>
              </a:extLst>
            </p:cNvPr>
            <p:cNvSpPr/>
            <p:nvPr/>
          </p:nvSpPr>
          <p:spPr>
            <a:xfrm>
              <a:off x="5915025" y="0"/>
              <a:ext cx="4686300" cy="6858000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5108067E-4314-564A-8E07-150FF04FB9CF}"/>
                </a:ext>
              </a:extLst>
            </p:cNvPr>
            <p:cNvSpPr/>
            <p:nvPr/>
          </p:nvSpPr>
          <p:spPr>
            <a:xfrm>
              <a:off x="7600950" y="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WM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42369BA-90EE-5B4F-900D-E513B837B419}"/>
                </a:ext>
              </a:extLst>
            </p:cNvPr>
            <p:cNvSpPr/>
            <p:nvPr/>
          </p:nvSpPr>
          <p:spPr>
            <a:xfrm rot="16200000">
              <a:off x="9636919" y="3078955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JW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5B1027B-CA87-CF48-A439-151CA7D5A6A6}"/>
                </a:ext>
              </a:extLst>
            </p:cNvPr>
            <p:cNvSpPr/>
            <p:nvPr/>
          </p:nvSpPr>
          <p:spPr>
            <a:xfrm>
              <a:off x="7600949" y="615791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SW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16BA5E14-7877-7448-865E-CEAAF711C583}"/>
                </a:ext>
              </a:extLst>
            </p:cNvPr>
            <p:cNvSpPr/>
            <p:nvPr/>
          </p:nvSpPr>
          <p:spPr>
            <a:xfrm>
              <a:off x="9372600" y="-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Sec.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77EC2FF-EBB3-2E41-AC87-A1AD50448500}"/>
                </a:ext>
              </a:extLst>
            </p:cNvPr>
            <p:cNvSpPr/>
            <p:nvPr/>
          </p:nvSpPr>
          <p:spPr>
            <a:xfrm>
              <a:off x="5915024" y="-2"/>
              <a:ext cx="1380958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Tres.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1D1D713D-5C85-2847-AA0D-1DF647D1C831}"/>
                </a:ext>
              </a:extLst>
            </p:cNvPr>
            <p:cNvSpPr/>
            <p:nvPr/>
          </p:nvSpPr>
          <p:spPr>
            <a:xfrm>
              <a:off x="6834104" y="700086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SD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BB76C0D-2343-3844-A567-D0B248A0B0B7}"/>
                </a:ext>
              </a:extLst>
            </p:cNvPr>
            <p:cNvSpPr/>
            <p:nvPr/>
          </p:nvSpPr>
          <p:spPr>
            <a:xfrm>
              <a:off x="8417592" y="707229"/>
              <a:ext cx="1328484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Chap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CA66DF6-5B62-C34F-B025-3FBC83AEEAA4}"/>
                </a:ext>
              </a:extLst>
            </p:cNvPr>
            <p:cNvSpPr/>
            <p:nvPr/>
          </p:nvSpPr>
          <p:spPr>
            <a:xfrm>
              <a:off x="8660564" y="5457822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JD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6C56301-8EEA-CE49-AC36-9F41A7A2975E}"/>
                </a:ext>
              </a:extLst>
            </p:cNvPr>
            <p:cNvSpPr/>
            <p:nvPr/>
          </p:nvSpPr>
          <p:spPr>
            <a:xfrm rot="16200000">
              <a:off x="8939202" y="2528881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SS</a:t>
              </a: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23A735A-C9F7-234B-89AA-BCDEEDB83BC0}"/>
                </a:ext>
              </a:extLst>
            </p:cNvPr>
            <p:cNvSpPr/>
            <p:nvPr/>
          </p:nvSpPr>
          <p:spPr>
            <a:xfrm rot="16200000">
              <a:off x="8941573" y="3693317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JS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E027E64-5B70-4148-8C8C-9C763B30038B}"/>
                </a:ext>
              </a:extLst>
            </p:cNvPr>
            <p:cNvSpPr/>
            <p:nvPr/>
          </p:nvSpPr>
          <p:spPr>
            <a:xfrm>
              <a:off x="10251281" y="6157910"/>
              <a:ext cx="1228725" cy="70008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>
                  <a:latin typeface="American Typewriter" panose="02090604020004020304" pitchFamily="18" charset="77"/>
                </a:rPr>
                <a:t>Tiler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437B6E6C-4333-F845-B8EE-B95400BF75CF}"/>
                </a:ext>
              </a:extLst>
            </p:cNvPr>
            <p:cNvSpPr/>
            <p:nvPr/>
          </p:nvSpPr>
          <p:spPr>
            <a:xfrm>
              <a:off x="6286500" y="5457822"/>
              <a:ext cx="1483560" cy="700088"/>
            </a:xfrm>
            <a:prstGeom prst="rect">
              <a:avLst/>
            </a:prstGeom>
            <a:solidFill>
              <a:srgbClr val="0070C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American Typewriter" panose="02090604020004020304" pitchFamily="18" charset="77"/>
                </a:rPr>
                <a:t>Coun</a:t>
              </a:r>
              <a:r>
                <a:rPr lang="en-US" sz="2800" dirty="0">
                  <a:latin typeface="American Typewriter" panose="02090604020004020304" pitchFamily="18" charset="77"/>
                </a:rPr>
                <a:t>.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123705E-6FDF-1C43-B3B5-167808163B84}"/>
                </a:ext>
              </a:extLst>
            </p:cNvPr>
            <p:cNvSpPr/>
            <p:nvPr/>
          </p:nvSpPr>
          <p:spPr>
            <a:xfrm>
              <a:off x="7481887" y="3075382"/>
              <a:ext cx="1228725" cy="700088"/>
            </a:xfrm>
            <a:prstGeom prst="rect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dirty="0">
                  <a:latin typeface="American Typewriter" panose="02090604020004020304" pitchFamily="18" charset="77"/>
                </a:rPr>
                <a:t>Altar</a:t>
              </a:r>
            </a:p>
          </p:txBody>
        </p:sp>
      </p:grpSp>
      <p:pic>
        <p:nvPicPr>
          <p:cNvPr id="14338" name="Picture 2" descr="What is Freemasonry - Park Avenue Lodge No. 362">
            <a:extLst>
              <a:ext uri="{FF2B5EF4-FFF2-40B4-BE49-F238E27FC236}">
                <a16:creationId xmlns:a16="http://schemas.microsoft.com/office/drawing/2014/main" id="{BB8F19CD-AE7C-7F45-9424-BFD476919B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7304" y="186789"/>
            <a:ext cx="4927600" cy="650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6362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257582-C987-1F4C-92EC-8BEE4CB3F5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5E9B1C-63B3-9149-A5CB-59A1CB7E93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 descr="Dallas Fort Worth Freemasons">
            <a:extLst>
              <a:ext uri="{FF2B5EF4-FFF2-40B4-BE49-F238E27FC236}">
                <a16:creationId xmlns:a16="http://schemas.microsoft.com/office/drawing/2014/main" id="{109DC826-9F13-BC44-A93C-8143A31E8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1068387"/>
            <a:ext cx="12192000" cy="5180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62000A4-B35F-0044-9A09-1AF734F4CCAB}"/>
              </a:ext>
            </a:extLst>
          </p:cNvPr>
          <p:cNvSpPr txBox="1"/>
          <p:nvPr/>
        </p:nvSpPr>
        <p:spPr>
          <a:xfrm>
            <a:off x="-1588" y="0"/>
            <a:ext cx="68177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Always on the Level</a:t>
            </a:r>
          </a:p>
        </p:txBody>
      </p:sp>
    </p:spTree>
    <p:extLst>
      <p:ext uri="{BB962C8B-B14F-4D97-AF65-F5344CB8AC3E}">
        <p14:creationId xmlns:p14="http://schemas.microsoft.com/office/powerpoint/2010/main" val="239938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FA0AD-33F3-C949-8C16-9E95083F4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E5B337-6567-BB48-8F83-F85FC76211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Amazon.com : World Map with Countries in Spanish (36&quot; W x 22.73&quot; H) :  Office Products">
            <a:extLst>
              <a:ext uri="{FF2B5EF4-FFF2-40B4-BE49-F238E27FC236}">
                <a16:creationId xmlns:a16="http://schemas.microsoft.com/office/drawing/2014/main" id="{F304D4C5-F420-BC4F-83B3-DD945E48B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25" y="0"/>
            <a:ext cx="109029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45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7D8248-EA03-3C46-87F8-7105BA4E8C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2CECB0-75E6-FB43-AD9B-7A8F70E18B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Folded US Map - The Map Shop">
            <a:extLst>
              <a:ext uri="{FF2B5EF4-FFF2-40B4-BE49-F238E27FC236}">
                <a16:creationId xmlns:a16="http://schemas.microsoft.com/office/drawing/2014/main" id="{5037A01E-CE10-C749-982A-BF5272A3E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7917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5453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550F75-31D2-784A-B4B0-62FA48AFC49A}"/>
              </a:ext>
            </a:extLst>
          </p:cNvPr>
          <p:cNvSpPr txBox="1"/>
          <p:nvPr/>
        </p:nvSpPr>
        <p:spPr>
          <a:xfrm>
            <a:off x="0" y="0"/>
            <a:ext cx="781835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Grand Lodge Structure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981AA43D-3C68-AF4E-BFC1-411C3B189F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27213690"/>
              </p:ext>
            </p:extLst>
          </p:nvPr>
        </p:nvGraphicFramePr>
        <p:xfrm>
          <a:off x="2032000" y="923330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6611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rand Lodge Officers"/>
          <p:cNvSpPr txBox="1">
            <a:spLocks noGrp="1"/>
          </p:cNvSpPr>
          <p:nvPr>
            <p:ph type="title"/>
          </p:nvPr>
        </p:nvSpPr>
        <p:spPr>
          <a:xfrm>
            <a:off x="0" y="0"/>
            <a:ext cx="10515601" cy="1325563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rPr sz="5400" dirty="0">
                <a:latin typeface="American Typewriter" panose="02090604020004020304" pitchFamily="18" charset="77"/>
              </a:rPr>
              <a:t>Grand Lodge Officers</a:t>
            </a:r>
          </a:p>
        </p:txBody>
      </p:sp>
      <p:sp>
        <p:nvSpPr>
          <p:cNvPr id="164" name="Elected Officers…"/>
          <p:cNvSpPr txBox="1">
            <a:spLocks noGrp="1"/>
          </p:cNvSpPr>
          <p:nvPr>
            <p:ph type="body" sz="half" idx="1"/>
          </p:nvPr>
        </p:nvSpPr>
        <p:spPr>
          <a:xfrm>
            <a:off x="0" y="1681163"/>
            <a:ext cx="5997577" cy="4684179"/>
          </a:xfrm>
          <a:prstGeom prst="rect">
            <a:avLst/>
          </a:prstGeom>
        </p:spPr>
        <p:txBody>
          <a:bodyPr anchor="t">
            <a:noAutofit/>
          </a:bodyPr>
          <a:lstStyle/>
          <a:p>
            <a:r>
              <a:rPr sz="3200" dirty="0">
                <a:latin typeface="American Typewriter" panose="02090604020004020304" pitchFamily="18" charset="77"/>
              </a:rPr>
              <a:t>Elected Officers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Most Worshipful Grand Master.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Right Worshipful Deputy Grand Master.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Right Worshipful Senior Grand Warden.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Right Worshipful Junior Grand Warden.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Right Worshipful Grand Treasurer.</a:t>
            </a:r>
          </a:p>
          <a:p>
            <a:pPr lvl="1" indent="228600">
              <a:defRPr sz="2000"/>
            </a:pPr>
            <a:r>
              <a:rPr dirty="0">
                <a:latin typeface="American Typewriter" panose="02090604020004020304" pitchFamily="18" charset="77"/>
              </a:rPr>
              <a:t>Right Worshipful Grand Secretary.</a:t>
            </a:r>
          </a:p>
        </p:txBody>
      </p:sp>
      <p:sp>
        <p:nvSpPr>
          <p:cNvPr id="165" name="Text Placeholder 4"/>
          <p:cNvSpPr>
            <a:spLocks noGrp="1"/>
          </p:cNvSpPr>
          <p:nvPr>
            <p:ph type="body" idx="21"/>
          </p:nvPr>
        </p:nvSpPr>
        <p:spPr>
          <a:xfrm>
            <a:off x="5843751" y="1086910"/>
            <a:ext cx="6505903" cy="4684179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anchor="t">
            <a:noAutofit/>
          </a:bodyPr>
          <a:lstStyle/>
          <a:p>
            <a:pPr marL="0" indent="0">
              <a:buSzTx/>
              <a:buFontTx/>
              <a:buNone/>
              <a:defRPr sz="2400" b="1"/>
            </a:pPr>
            <a:r>
              <a:rPr sz="3200" dirty="0">
                <a:latin typeface="American Typewriter" panose="02090604020004020304" pitchFamily="18" charset="77"/>
              </a:rPr>
              <a:t>Appointed Officers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Grand Chaplain.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Grand Lecturer.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Senior Grand Deacon.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Junior Grand Deacon.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Senior Grand Steward.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Junior Grand Steward.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Grand Marshal.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Grand Orator.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Grand Tiler. </a:t>
            </a:r>
          </a:p>
          <a:p>
            <a:pPr marL="0" lvl="1" indent="228600">
              <a:buSzTx/>
              <a:buFontTx/>
              <a:buNone/>
              <a:defRPr sz="2000" b="1"/>
            </a:pPr>
            <a:r>
              <a:rPr sz="2400" dirty="0">
                <a:latin typeface="American Typewriter" panose="02090604020004020304" pitchFamily="18" charset="77"/>
              </a:rPr>
              <a:t>Worshipful District Deputies.</a:t>
            </a:r>
          </a:p>
        </p:txBody>
      </p:sp>
      <p:sp>
        <p:nvSpPr>
          <p:cNvPr id="166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169744" y="6404294"/>
            <a:ext cx="184057" cy="26923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latin typeface="American Typewriter" panose="02090604020004020304" pitchFamily="18" charset="77"/>
              </a:rPr>
              <a:t>6</a:t>
            </a:fld>
            <a:endParaRPr>
              <a:latin typeface="American Typewriter" panose="02090604020004020304" pitchFamily="18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0445733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E393D78-FC1F-2E42-BC6C-F533DC97DCF5}"/>
              </a:ext>
            </a:extLst>
          </p:cNvPr>
          <p:cNvSpPr/>
          <p:nvPr/>
        </p:nvSpPr>
        <p:spPr>
          <a:xfrm>
            <a:off x="3757448" y="12147"/>
            <a:ext cx="4677103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100" name="Picture 4">
            <a:extLst>
              <a:ext uri="{FF2B5EF4-FFF2-40B4-BE49-F238E27FC236}">
                <a16:creationId xmlns:a16="http://schemas.microsoft.com/office/drawing/2014/main" id="{889EF321-A931-F74E-8C66-181782C35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1284" y="-1"/>
            <a:ext cx="1044698" cy="15725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6FFF90D-3CD5-B34F-921B-F8A0E94A11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0"/>
            <a:ext cx="1046013" cy="157250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167A62-A6F4-F840-A4DE-EA767D910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40717" y="-13116"/>
            <a:ext cx="907521" cy="1256568"/>
          </a:xfrm>
          <a:prstGeom prst="rect">
            <a:avLst/>
          </a:prstGeom>
        </p:spPr>
      </p:pic>
      <p:pic>
        <p:nvPicPr>
          <p:cNvPr id="4106" name="Picture 10" descr="Jeffrey L. Bryden | RMB Capital">
            <a:extLst>
              <a:ext uri="{FF2B5EF4-FFF2-40B4-BE49-F238E27FC236}">
                <a16:creationId xmlns:a16="http://schemas.microsoft.com/office/drawing/2014/main" id="{B680AFF8-CAE6-FD4D-AFA8-A8B57CF8F6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6974" y="-25721"/>
            <a:ext cx="1269173" cy="1269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>
            <a:extLst>
              <a:ext uri="{FF2B5EF4-FFF2-40B4-BE49-F238E27FC236}">
                <a16:creationId xmlns:a16="http://schemas.microsoft.com/office/drawing/2014/main" id="{0197600B-0A91-0A45-B6CD-C37D86C02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545" y="121473"/>
            <a:ext cx="886372" cy="1329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5387B3-E540-DC48-AF64-D66A5F78AC1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8737" y="121473"/>
            <a:ext cx="884407" cy="1329558"/>
          </a:xfrm>
          <a:prstGeom prst="rect">
            <a:avLst/>
          </a:prstGeom>
        </p:spPr>
      </p:pic>
      <p:pic>
        <p:nvPicPr>
          <p:cNvPr id="4112" name="Picture 16">
            <a:extLst>
              <a:ext uri="{FF2B5EF4-FFF2-40B4-BE49-F238E27FC236}">
                <a16:creationId xmlns:a16="http://schemas.microsoft.com/office/drawing/2014/main" id="{CE35AEB0-CE6F-C849-9FBE-43A43F46F4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633" y="5297214"/>
            <a:ext cx="1036911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4" name="Picture 18">
            <a:extLst>
              <a:ext uri="{FF2B5EF4-FFF2-40B4-BE49-F238E27FC236}">
                <a16:creationId xmlns:a16="http://schemas.microsoft.com/office/drawing/2014/main" id="{2835AE0A-20C6-4F44-86FA-E26038955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127" y="2764221"/>
            <a:ext cx="1036911" cy="1560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6" name="Picture 20">
            <a:extLst>
              <a:ext uri="{FF2B5EF4-FFF2-40B4-BE49-F238E27FC236}">
                <a16:creationId xmlns:a16="http://schemas.microsoft.com/office/drawing/2014/main" id="{8557F456-A748-6442-B4D3-324F960C1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673" y="1417989"/>
            <a:ext cx="927502" cy="10719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8" name="Picture 22">
            <a:extLst>
              <a:ext uri="{FF2B5EF4-FFF2-40B4-BE49-F238E27FC236}">
                <a16:creationId xmlns:a16="http://schemas.microsoft.com/office/drawing/2014/main" id="{EDCC644A-03EC-164A-9B2C-82EFF2208A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04" r="14234"/>
          <a:stretch/>
        </p:blipFill>
        <p:spPr bwMode="auto">
          <a:xfrm>
            <a:off x="6258663" y="4513647"/>
            <a:ext cx="1054380" cy="1083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26CE851F-17CD-5B4A-BB2A-EA8A8FE83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4551" y="1709545"/>
            <a:ext cx="1036911" cy="1560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ABF1F60-BE2B-4B4B-85C0-6175BAD928D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13761" y="3270332"/>
            <a:ext cx="878491" cy="1560786"/>
          </a:xfrm>
          <a:prstGeom prst="rect">
            <a:avLst/>
          </a:prstGeom>
        </p:spPr>
      </p:pic>
      <p:pic>
        <p:nvPicPr>
          <p:cNvPr id="4124" name="Picture 28">
            <a:extLst>
              <a:ext uri="{FF2B5EF4-FFF2-40B4-BE49-F238E27FC236}">
                <a16:creationId xmlns:a16="http://schemas.microsoft.com/office/drawing/2014/main" id="{8512FF7C-85E6-CB4F-98C5-638706EEA8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8026" y="1417989"/>
            <a:ext cx="681662" cy="1021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2A9CBC-0D4D-1649-BF4D-8F86DD842DC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613770" y="6336197"/>
            <a:ext cx="1185917" cy="52180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2345F09-99B5-F248-BE89-113656FE65E0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76364" y="1407589"/>
            <a:ext cx="681662" cy="1024766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472C7810-031F-E145-956E-5C6BF813082F}"/>
              </a:ext>
            </a:extLst>
          </p:cNvPr>
          <p:cNvSpPr/>
          <p:nvPr/>
        </p:nvSpPr>
        <p:spPr>
          <a:xfrm>
            <a:off x="5623034" y="3037490"/>
            <a:ext cx="1082566" cy="67266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chemeClr val="tx1"/>
                </a:solidFill>
              </a:ln>
            </a:endParaRPr>
          </a:p>
        </p:txBody>
      </p:sp>
      <p:sp>
        <p:nvSpPr>
          <p:cNvPr id="19" name="AutoShape 34">
            <a:extLst>
              <a:ext uri="{FF2B5EF4-FFF2-40B4-BE49-F238E27FC236}">
                <a16:creationId xmlns:a16="http://schemas.microsoft.com/office/drawing/2014/main" id="{AE77A352-EA91-914F-B76B-D23DFC4E7F5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D999C22B-EFA9-5449-9CD2-1F0D047945EA}"/>
              </a:ext>
            </a:extLst>
          </p:cNvPr>
          <p:cNvGrpSpPr/>
          <p:nvPr/>
        </p:nvGrpSpPr>
        <p:grpSpPr>
          <a:xfrm>
            <a:off x="4088523" y="2900855"/>
            <a:ext cx="135305" cy="471400"/>
            <a:chOff x="4088523" y="2900855"/>
            <a:chExt cx="135305" cy="47140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A492330-B9A8-AD41-8A45-D32087A6A6A8}"/>
                </a:ext>
              </a:extLst>
            </p:cNvPr>
            <p:cNvSpPr/>
            <p:nvPr/>
          </p:nvSpPr>
          <p:spPr>
            <a:xfrm>
              <a:off x="4088524" y="2900855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293E9182-13D2-6A4E-8C82-1D325B84502E}"/>
                </a:ext>
              </a:extLst>
            </p:cNvPr>
            <p:cNvSpPr/>
            <p:nvPr/>
          </p:nvSpPr>
          <p:spPr>
            <a:xfrm>
              <a:off x="4088523" y="3063211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9576A2E-1F12-F845-BD79-E27DF03C5541}"/>
                </a:ext>
              </a:extLst>
            </p:cNvPr>
            <p:cNvSpPr/>
            <p:nvPr/>
          </p:nvSpPr>
          <p:spPr>
            <a:xfrm>
              <a:off x="4089679" y="3235620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04D1B142-9C4C-8747-BE60-95C76751F577}"/>
              </a:ext>
            </a:extLst>
          </p:cNvPr>
          <p:cNvGrpSpPr/>
          <p:nvPr/>
        </p:nvGrpSpPr>
        <p:grpSpPr>
          <a:xfrm>
            <a:off x="4088523" y="3408029"/>
            <a:ext cx="135305" cy="471400"/>
            <a:chOff x="4088523" y="2900855"/>
            <a:chExt cx="135305" cy="471400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78E8B66-1A1F-5540-8530-DEE01F232938}"/>
                </a:ext>
              </a:extLst>
            </p:cNvPr>
            <p:cNvSpPr/>
            <p:nvPr/>
          </p:nvSpPr>
          <p:spPr>
            <a:xfrm>
              <a:off x="4088524" y="2900855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96C11B51-0D37-9B43-99BA-D8715EB3ECE3}"/>
                </a:ext>
              </a:extLst>
            </p:cNvPr>
            <p:cNvSpPr/>
            <p:nvPr/>
          </p:nvSpPr>
          <p:spPr>
            <a:xfrm>
              <a:off x="4088523" y="3063211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EF9FD11A-87BF-CD4E-95ED-5AB80D701C3E}"/>
                </a:ext>
              </a:extLst>
            </p:cNvPr>
            <p:cNvSpPr/>
            <p:nvPr/>
          </p:nvSpPr>
          <p:spPr>
            <a:xfrm>
              <a:off x="4089679" y="3235620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4F68807-45CB-264F-BB3A-875883E57B7D}"/>
              </a:ext>
            </a:extLst>
          </p:cNvPr>
          <p:cNvGrpSpPr/>
          <p:nvPr/>
        </p:nvGrpSpPr>
        <p:grpSpPr>
          <a:xfrm>
            <a:off x="4087367" y="3915203"/>
            <a:ext cx="135305" cy="471400"/>
            <a:chOff x="4088523" y="2900855"/>
            <a:chExt cx="135305" cy="471400"/>
          </a:xfrm>
        </p:grpSpPr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6C0CD5D3-3480-E04A-A7BB-38EC66162B6A}"/>
                </a:ext>
              </a:extLst>
            </p:cNvPr>
            <p:cNvSpPr/>
            <p:nvPr/>
          </p:nvSpPr>
          <p:spPr>
            <a:xfrm>
              <a:off x="4088524" y="2900855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65BE442-B377-0D4D-8BD5-41E367CA4A24}"/>
                </a:ext>
              </a:extLst>
            </p:cNvPr>
            <p:cNvSpPr/>
            <p:nvPr/>
          </p:nvSpPr>
          <p:spPr>
            <a:xfrm>
              <a:off x="4088523" y="3063211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05575A4-F1B5-EC4B-8961-3B90CE54D0F5}"/>
                </a:ext>
              </a:extLst>
            </p:cNvPr>
            <p:cNvSpPr/>
            <p:nvPr/>
          </p:nvSpPr>
          <p:spPr>
            <a:xfrm>
              <a:off x="4089679" y="3235620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EC4A5ED7-DB21-9840-A2AD-C96BBCDFB74B}"/>
              </a:ext>
            </a:extLst>
          </p:cNvPr>
          <p:cNvGrpSpPr/>
          <p:nvPr/>
        </p:nvGrpSpPr>
        <p:grpSpPr>
          <a:xfrm>
            <a:off x="4086211" y="4430700"/>
            <a:ext cx="135305" cy="471400"/>
            <a:chOff x="4088523" y="2900855"/>
            <a:chExt cx="135305" cy="471400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E601E32-C118-1B40-9126-F6B63BC32FC8}"/>
                </a:ext>
              </a:extLst>
            </p:cNvPr>
            <p:cNvSpPr/>
            <p:nvPr/>
          </p:nvSpPr>
          <p:spPr>
            <a:xfrm>
              <a:off x="4088524" y="2900855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9C95651-323B-7C46-9A3F-7568474BD258}"/>
                </a:ext>
              </a:extLst>
            </p:cNvPr>
            <p:cNvSpPr/>
            <p:nvPr/>
          </p:nvSpPr>
          <p:spPr>
            <a:xfrm>
              <a:off x="4088523" y="3063211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D3014BF0-3248-FD42-906A-AFBB85130ABE}"/>
                </a:ext>
              </a:extLst>
            </p:cNvPr>
            <p:cNvSpPr/>
            <p:nvPr/>
          </p:nvSpPr>
          <p:spPr>
            <a:xfrm>
              <a:off x="4089679" y="3235620"/>
              <a:ext cx="134149" cy="136635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835963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65E82EEE-3763-3C46-921D-7532B58749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629" y="0"/>
            <a:ext cx="5923570" cy="6848078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AEB9AC6-567D-D945-95D4-7329D4906447}"/>
              </a:ext>
            </a:extLst>
          </p:cNvPr>
          <p:cNvSpPr txBox="1"/>
          <p:nvPr/>
        </p:nvSpPr>
        <p:spPr>
          <a:xfrm>
            <a:off x="0" y="0"/>
            <a:ext cx="304762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Districts</a:t>
            </a:r>
          </a:p>
        </p:txBody>
      </p:sp>
    </p:spTree>
    <p:extLst>
      <p:ext uri="{BB962C8B-B14F-4D97-AF65-F5344CB8AC3E}">
        <p14:creationId xmlns:p14="http://schemas.microsoft.com/office/powerpoint/2010/main" val="3398724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F73DBA33-DBB7-2942-BBC2-80F88C1C4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575" t="71521" r="16423" b="7299"/>
          <a:stretch/>
        </p:blipFill>
        <p:spPr>
          <a:xfrm>
            <a:off x="3557752" y="680208"/>
            <a:ext cx="5076496" cy="5649649"/>
          </a:xfrm>
          <a:prstGeom prst="rect">
            <a:avLst/>
          </a:prstGeom>
          <a:ln w="12700">
            <a:miter lim="400000"/>
          </a:ln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C9F80BE-5C0E-CE45-BDE5-D1A8B8619543}"/>
              </a:ext>
            </a:extLst>
          </p:cNvPr>
          <p:cNvCxnSpPr/>
          <p:nvPr/>
        </p:nvCxnSpPr>
        <p:spPr>
          <a:xfrm>
            <a:off x="5580993" y="3195145"/>
            <a:ext cx="1587062" cy="378372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9B522F6F-E80D-C54A-AE3F-7FA2C146F11F}"/>
              </a:ext>
            </a:extLst>
          </p:cNvPr>
          <p:cNvCxnSpPr/>
          <p:nvPr/>
        </p:nvCxnSpPr>
        <p:spPr>
          <a:xfrm flipH="1">
            <a:off x="7136524" y="4025462"/>
            <a:ext cx="136635" cy="1671145"/>
          </a:xfrm>
          <a:prstGeom prst="line">
            <a:avLst/>
          </a:prstGeom>
          <a:ln w="571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DC430613-67BB-9A4B-95A9-643AC140D439}"/>
              </a:ext>
            </a:extLst>
          </p:cNvPr>
          <p:cNvSpPr/>
          <p:nvPr/>
        </p:nvSpPr>
        <p:spPr>
          <a:xfrm>
            <a:off x="6211614" y="2079761"/>
            <a:ext cx="567558" cy="11153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708C63-EE59-6B44-B8DA-1408B387B088}"/>
              </a:ext>
            </a:extLst>
          </p:cNvPr>
          <p:cNvSpPr/>
          <p:nvPr/>
        </p:nvSpPr>
        <p:spPr>
          <a:xfrm>
            <a:off x="5402839" y="3970282"/>
            <a:ext cx="567558" cy="11153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v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EB644BB-0446-C34F-87DC-B8178A40355D}"/>
              </a:ext>
            </a:extLst>
          </p:cNvPr>
          <p:cNvSpPr/>
          <p:nvPr/>
        </p:nvSpPr>
        <p:spPr>
          <a:xfrm>
            <a:off x="7462345" y="4303342"/>
            <a:ext cx="567558" cy="1115384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D461498-7C50-8945-8726-400A755FC13F}"/>
              </a:ext>
            </a:extLst>
          </p:cNvPr>
          <p:cNvSpPr txBox="1"/>
          <p:nvPr/>
        </p:nvSpPr>
        <p:spPr>
          <a:xfrm>
            <a:off x="5447610" y="4230469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merican Typewriter" panose="02090604020004020304" pitchFamily="18" charset="77"/>
              </a:rPr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2F096E-F997-8D4F-88AF-FA961CF47622}"/>
              </a:ext>
            </a:extLst>
          </p:cNvPr>
          <p:cNvSpPr txBox="1"/>
          <p:nvPr/>
        </p:nvSpPr>
        <p:spPr>
          <a:xfrm>
            <a:off x="7507116" y="4553634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merican Typewriter" panose="02090604020004020304" pitchFamily="18" charset="77"/>
              </a:rPr>
              <a:t>3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AA6F5F-7B84-6A42-A7E4-C5F8F95AD440}"/>
              </a:ext>
            </a:extLst>
          </p:cNvPr>
          <p:cNvSpPr txBox="1"/>
          <p:nvPr/>
        </p:nvSpPr>
        <p:spPr>
          <a:xfrm>
            <a:off x="6257213" y="2262042"/>
            <a:ext cx="4780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  <a:latin typeface="American Typewriter" panose="02090604020004020304" pitchFamily="18" charset="77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372126-F87B-EC44-A4CD-9043781EA885}"/>
              </a:ext>
            </a:extLst>
          </p:cNvPr>
          <p:cNvSpPr txBox="1"/>
          <p:nvPr/>
        </p:nvSpPr>
        <p:spPr>
          <a:xfrm>
            <a:off x="0" y="0"/>
            <a:ext cx="213872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400" dirty="0">
                <a:latin typeface="American Typewriter" panose="02090604020004020304" pitchFamily="18" charset="77"/>
              </a:rPr>
              <a:t>Areas</a:t>
            </a:r>
          </a:p>
        </p:txBody>
      </p:sp>
    </p:spTree>
    <p:extLst>
      <p:ext uri="{BB962C8B-B14F-4D97-AF65-F5344CB8AC3E}">
        <p14:creationId xmlns:p14="http://schemas.microsoft.com/office/powerpoint/2010/main" val="100880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sh">
  <a:themeElements>
    <a:clrScheme name="Mesh">
      <a:dk1>
        <a:sysClr val="windowText" lastClr="000000"/>
      </a:dk1>
      <a:lt1>
        <a:sysClr val="window" lastClr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Times New Roman-Arial">
      <a:majorFont>
        <a:latin typeface="Times New Roman" panose="02020603050405020304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s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84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3500000">
              <a:srgbClr val="000000">
                <a:alpha val="5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>
            <a:bevelT w="25400" h="25400" prst="slop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28000"/>
                <a:satMod val="94000"/>
                <a:lumMod val="20000"/>
              </a:schemeClr>
              <a:schemeClr val="phClr">
                <a:tint val="94000"/>
                <a:shade val="84000"/>
                <a:satMod val="148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TA 2017" id="{8D8D5684-5455-544F-9404-78C8D4E67391}" vid="{5F0D1877-9253-C948-87D9-FC5767B7EC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Mesh</Template>
  <TotalTime>247</TotalTime>
  <Words>339</Words>
  <Application>Microsoft Macintosh PowerPoint</Application>
  <PresentationFormat>Widescreen</PresentationFormat>
  <Paragraphs>200</Paragraphs>
  <Slides>27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American Typewriter</vt:lpstr>
      <vt:lpstr>Arial</vt:lpstr>
      <vt:lpstr>Times New Roman</vt:lpstr>
      <vt:lpstr>Mesh</vt:lpstr>
      <vt:lpstr>Masonic Organization</vt:lpstr>
      <vt:lpstr>PowerPoint Presentation</vt:lpstr>
      <vt:lpstr>PowerPoint Presentation</vt:lpstr>
      <vt:lpstr>PowerPoint Presentation</vt:lpstr>
      <vt:lpstr>PowerPoint Presentation</vt:lpstr>
      <vt:lpstr>Grand Lodge Officers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Masonic Organization</dc:title>
  <dc:creator>Luedke, Christopher M</dc:creator>
  <cp:lastModifiedBy>Luedke, Christopher M</cp:lastModifiedBy>
  <cp:revision>16</cp:revision>
  <dcterms:created xsi:type="dcterms:W3CDTF">2021-03-05T22:33:33Z</dcterms:created>
  <dcterms:modified xsi:type="dcterms:W3CDTF">2021-03-12T15:32:04Z</dcterms:modified>
</cp:coreProperties>
</file>